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flArNkq9dqnhRU8AnzHjg0ECf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dia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 és függőleges szöveg" type="vertTx">
  <p:cSld name="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cxnSp>
        <p:nvCxnSpPr>
          <p:cNvPr id="87" name="Google Shape;87;p13"/>
          <p:cNvCxnSpPr/>
          <p:nvPr/>
        </p:nvCxnSpPr>
        <p:spPr>
          <a:xfrm>
            <a:off x="838200" y="1695630"/>
            <a:ext cx="10515600" cy="0"/>
          </a:xfrm>
          <a:prstGeom prst="straightConnector1">
            <a:avLst/>
          </a:prstGeom>
          <a:noFill/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üggőleges cím és szöveg" type="vertTitleAndTx">
  <p:cSld name="VERTICAL_TITLE_AND_VERTICAL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 és tartalom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838200" y="1367164"/>
            <a:ext cx="10515600" cy="4809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cxnSp>
        <p:nvCxnSpPr>
          <p:cNvPr id="30" name="Google Shape;30;p5"/>
          <p:cNvCxnSpPr/>
          <p:nvPr/>
        </p:nvCxnSpPr>
        <p:spPr>
          <a:xfrm>
            <a:off x="838200" y="1162967"/>
            <a:ext cx="10515600" cy="0"/>
          </a:xfrm>
          <a:prstGeom prst="straightConnector1">
            <a:avLst/>
          </a:prstGeom>
          <a:noFill/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zakaszfejléc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tartalomrész">
  <p:cSld name="2 tartalomrész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8200" y="1313895"/>
            <a:ext cx="5181600" cy="4863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6172200" y="1313895"/>
            <a:ext cx="5181600" cy="4863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44" name="Google Shape;44;p7"/>
          <p:cNvCxnSpPr/>
          <p:nvPr/>
        </p:nvCxnSpPr>
        <p:spPr>
          <a:xfrm>
            <a:off x="838200" y="1162967"/>
            <a:ext cx="10515600" cy="0"/>
          </a:xfrm>
          <a:prstGeom prst="straightConnector1">
            <a:avLst/>
          </a:prstGeom>
          <a:noFill/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Összehasonlítás">
  <p:cSld name="Összehasonlítá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body" idx="1"/>
          </p:nvPr>
        </p:nvSpPr>
        <p:spPr>
          <a:xfrm>
            <a:off x="838200" y="1320785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2"/>
          </p:nvPr>
        </p:nvSpPr>
        <p:spPr>
          <a:xfrm>
            <a:off x="839788" y="2175033"/>
            <a:ext cx="5157787" cy="4014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3"/>
          </p:nvPr>
        </p:nvSpPr>
        <p:spPr>
          <a:xfrm>
            <a:off x="6170612" y="1320785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4"/>
          </p:nvPr>
        </p:nvSpPr>
        <p:spPr>
          <a:xfrm>
            <a:off x="6172200" y="2175033"/>
            <a:ext cx="5183188" cy="4014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54" name="Google Shape;54;p8"/>
          <p:cNvCxnSpPr/>
          <p:nvPr/>
        </p:nvCxnSpPr>
        <p:spPr>
          <a:xfrm>
            <a:off x="838200" y="1162967"/>
            <a:ext cx="10515600" cy="0"/>
          </a:xfrm>
          <a:prstGeom prst="straightConnector1">
            <a:avLst/>
          </a:prstGeom>
          <a:noFill/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sak cím">
  <p:cSld name="Csak cím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0" name="Google Shape;60;p9"/>
          <p:cNvCxnSpPr/>
          <p:nvPr/>
        </p:nvCxnSpPr>
        <p:spPr>
          <a:xfrm>
            <a:off x="838200" y="1162967"/>
            <a:ext cx="10515600" cy="0"/>
          </a:xfrm>
          <a:prstGeom prst="straightConnector1">
            <a:avLst/>
          </a:prstGeom>
          <a:noFill/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Üres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rtalomrész képaláírással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cxnSp>
        <p:nvCxnSpPr>
          <p:cNvPr id="72" name="Google Shape;72;p11"/>
          <p:cNvCxnSpPr/>
          <p:nvPr/>
        </p:nvCxnSpPr>
        <p:spPr>
          <a:xfrm>
            <a:off x="838200" y="2057400"/>
            <a:ext cx="3933825" cy="0"/>
          </a:xfrm>
          <a:prstGeom prst="straightConnector1">
            <a:avLst/>
          </a:prstGeom>
          <a:noFill/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ép képaláírással" type="picTx">
  <p:cSld name="PICTURE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cxnSp>
        <p:nvCxnSpPr>
          <p:cNvPr id="80" name="Google Shape;80;p12"/>
          <p:cNvCxnSpPr/>
          <p:nvPr/>
        </p:nvCxnSpPr>
        <p:spPr>
          <a:xfrm>
            <a:off x="838200" y="2057400"/>
            <a:ext cx="3933825" cy="0"/>
          </a:xfrm>
          <a:prstGeom prst="straightConnector1">
            <a:avLst/>
          </a:prstGeom>
          <a:noFill/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pic>
        <p:nvPicPr>
          <p:cNvPr id="15" name="Google Shape;15;p3"/>
          <p:cNvPicPr preferRelativeResize="0"/>
          <p:nvPr/>
        </p:nvPicPr>
        <p:blipFill rotWithShape="1">
          <a:blip r:embed="rId13">
            <a:alphaModFix amt="70000"/>
          </a:blip>
          <a:srcRect/>
          <a:stretch/>
        </p:blipFill>
        <p:spPr>
          <a:xfrm>
            <a:off x="10626776" y="5922687"/>
            <a:ext cx="735925" cy="73592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3"/>
          <p:cNvSpPr txBox="1"/>
          <p:nvPr/>
        </p:nvSpPr>
        <p:spPr>
          <a:xfrm>
            <a:off x="3833233" y="6121372"/>
            <a:ext cx="452553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BME TTK Emelt Matematika Érettségifelkészítő 2022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" name="Google Shape;17;p3"/>
          <p:cNvPicPr preferRelativeResize="0"/>
          <p:nvPr/>
        </p:nvPicPr>
        <p:blipFill rotWithShape="1">
          <a:blip r:embed="rId14">
            <a:alphaModFix amt="70000"/>
          </a:blip>
          <a:srcRect/>
          <a:stretch/>
        </p:blipFill>
        <p:spPr>
          <a:xfrm>
            <a:off x="838200" y="5991641"/>
            <a:ext cx="2117459" cy="59801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"/>
          <p:cNvSpPr txBox="1">
            <a:spLocks noGrp="1"/>
          </p:cNvSpPr>
          <p:nvPr>
            <p:ph type="ctrTitle"/>
          </p:nvPr>
        </p:nvSpPr>
        <p:spPr>
          <a:xfrm>
            <a:off x="1523999" y="337445"/>
            <a:ext cx="9144000" cy="3009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hu-HU"/>
              <a:t>BME TTK</a:t>
            </a:r>
            <a:br>
              <a:rPr lang="hu-HU"/>
            </a:br>
            <a:r>
              <a:rPr lang="hu-HU">
                <a:solidFill>
                  <a:schemeClr val="accent2"/>
                </a:solidFill>
              </a:rPr>
              <a:t>Emelt Matematika</a:t>
            </a:r>
            <a:br>
              <a:rPr lang="hu-HU">
                <a:solidFill>
                  <a:srgbClr val="0070C0"/>
                </a:solidFill>
              </a:rPr>
            </a:br>
            <a:r>
              <a:rPr lang="hu-HU"/>
              <a:t>Érettségifelkészítő 2022</a:t>
            </a:r>
            <a:endParaRPr/>
          </a:p>
        </p:txBody>
      </p:sp>
      <p:sp>
        <p:nvSpPr>
          <p:cNvPr id="100" name="Google Shape;100;p1"/>
          <p:cNvSpPr txBox="1">
            <a:spLocks noGrp="1"/>
          </p:cNvSpPr>
          <p:nvPr>
            <p:ph type="subTitle" idx="1"/>
          </p:nvPr>
        </p:nvSpPr>
        <p:spPr>
          <a:xfrm>
            <a:off x="3286812" y="5889458"/>
            <a:ext cx="5618375" cy="82242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hu-HU" sz="2000" dirty="0"/>
              <a:t>Szőke Máté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hu-HU" sz="2000" dirty="0"/>
              <a:t>BME Matematika </a:t>
            </a:r>
            <a:r>
              <a:rPr lang="hu-HU" sz="2000" dirty="0" err="1"/>
              <a:t>BSc</a:t>
            </a:r>
            <a:endParaRPr sz="2000" dirty="0"/>
          </a:p>
        </p:txBody>
      </p:sp>
      <p:sp>
        <p:nvSpPr>
          <p:cNvPr id="101" name="Google Shape;101;p1"/>
          <p:cNvSpPr txBox="1"/>
          <p:nvPr/>
        </p:nvSpPr>
        <p:spPr>
          <a:xfrm>
            <a:off x="1523999" y="4156572"/>
            <a:ext cx="9144000" cy="922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hu-HU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II. Alkalom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hu-HU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Hatványozás, logaritmus és mértani sorozatok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3AE7958-7120-413B-A91F-45FB26AD6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B41D523-DB62-42DC-8B45-1B6DC85003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Picture 4" descr="Műveletek logaritmussal - ppt letölteni">
            <a:extLst>
              <a:ext uri="{FF2B5EF4-FFF2-40B4-BE49-F238E27FC236}">
                <a16:creationId xmlns:a16="http://schemas.microsoft.com/office/drawing/2014/main" id="{05FA42B2-BC80-480C-BC0A-3830AF481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805" y="1589866"/>
            <a:ext cx="5514390" cy="4135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803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hu-HU"/>
              <a:t>Elméleti Bevezető</a:t>
            </a:r>
            <a:endParaRPr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E72E708-F142-4A8E-95B1-E0A77EFEB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90935" y="2045086"/>
            <a:ext cx="5899909" cy="2830255"/>
          </a:xfrm>
        </p:spPr>
        <p:txBody>
          <a:bodyPr/>
          <a:lstStyle/>
          <a:p>
            <a:endParaRPr lang="hu-HU" dirty="0"/>
          </a:p>
        </p:txBody>
      </p:sp>
      <p:pic>
        <p:nvPicPr>
          <p:cNvPr id="1026" name="Picture 2" descr="Interkatív tananyag: Logaritmus - Toóth Krisztina - IKT">
            <a:extLst>
              <a:ext uri="{FF2B5EF4-FFF2-40B4-BE49-F238E27FC236}">
                <a16:creationId xmlns:a16="http://schemas.microsoft.com/office/drawing/2014/main" id="{E8D5FBF1-9657-4ABD-B102-0F869A1997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337" y="1366292"/>
            <a:ext cx="7381325" cy="4125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08525EA-61A0-49FE-9B3A-926F49BBC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08451B9-FF88-43EC-8EAD-9B2545264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578429" y="2207694"/>
            <a:ext cx="628004" cy="3180295"/>
          </a:xfrm>
        </p:spPr>
        <p:txBody>
          <a:bodyPr/>
          <a:lstStyle/>
          <a:p>
            <a:endParaRPr lang="hu-HU" dirty="0"/>
          </a:p>
        </p:txBody>
      </p:sp>
      <p:pic>
        <p:nvPicPr>
          <p:cNvPr id="2050" name="Picture 2" descr="Hatványozás - matematika">
            <a:extLst>
              <a:ext uri="{FF2B5EF4-FFF2-40B4-BE49-F238E27FC236}">
                <a16:creationId xmlns:a16="http://schemas.microsoft.com/office/drawing/2014/main" id="{10DE7A58-7C31-4495-87DA-FFE3973E66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046" y="1764984"/>
            <a:ext cx="4023145" cy="3325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zámtani Sorozat Összege – Repocaris">
            <a:extLst>
              <a:ext uri="{FF2B5EF4-FFF2-40B4-BE49-F238E27FC236}">
                <a16:creationId xmlns:a16="http://schemas.microsoft.com/office/drawing/2014/main" id="{269B4959-5417-4E8F-9BE1-E84516CAA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7391" y="1279006"/>
            <a:ext cx="2305050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Mértani sorozat – Wikipédia">
            <a:extLst>
              <a:ext uri="{FF2B5EF4-FFF2-40B4-BE49-F238E27FC236}">
                <a16:creationId xmlns:a16="http://schemas.microsoft.com/office/drawing/2014/main" id="{C3FA8CE3-ABB2-483D-83FD-1A11D0344E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4303" y="3427931"/>
            <a:ext cx="4616276" cy="1767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851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Szélesvásznú</PresentationFormat>
  <Paragraphs>9</Paragraphs>
  <Slides>4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Office-téma</vt:lpstr>
      <vt:lpstr>BME TTK Emelt Matematika Érettségifelkészítő 2022</vt:lpstr>
      <vt:lpstr>Elméleti Bevezető</vt:lpstr>
      <vt:lpstr>Elméleti Bevezető</vt:lpstr>
      <vt:lpstr>Elméleti Bevezető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BME TTK Emelt Matematika Érettségifelkészítő 2022</dc:title>
  <dc:creator>Fehérvári Gergő</dc:creator>
  <cp:lastModifiedBy>Szőke Máté</cp:lastModifiedBy>
  <cp:revision>1</cp:revision>
  <dcterms:created xsi:type="dcterms:W3CDTF">2022-02-15T15:05:16Z</dcterms:created>
  <dcterms:modified xsi:type="dcterms:W3CDTF">2022-03-02T16:15:44Z</dcterms:modified>
</cp:coreProperties>
</file>