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flArNkq9dqnhRU8AnzHjg0ECf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függőleges szöveg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838200" y="1695630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üggőleges cím és szöveg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838200" y="1367164"/>
            <a:ext cx="10515600" cy="480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30" name="Google Shape;30;p5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zakaszfejléc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artalomrész">
  <p:cSld name="2 tartalomrész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8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172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4" name="Google Shape;44;p7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Összehasonlítás">
  <p:cSld name="Összehasonlítá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839788" y="2175033"/>
            <a:ext cx="5157787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6170612" y="1320785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6172200" y="2175033"/>
            <a:ext cx="5183188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sak cím">
  <p:cSld name="Csak cí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0" name="Google Shape;60;p9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Üres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rtalomrész képaláírással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72" name="Google Shape;72;p11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ép képaláírással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0" name="Google Shape;80;p12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pic>
        <p:nvPicPr>
          <p:cNvPr id="15" name="Google Shape;15;p3"/>
          <p:cNvPicPr preferRelativeResize="0"/>
          <p:nvPr/>
        </p:nvPicPr>
        <p:blipFill rotWithShape="1">
          <a:blip r:embed="rId13">
            <a:alphaModFix amt="70000"/>
          </a:blip>
          <a:srcRect/>
          <a:stretch/>
        </p:blipFill>
        <p:spPr>
          <a:xfrm>
            <a:off x="10626776" y="5922687"/>
            <a:ext cx="735925" cy="73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/>
          <p:nvPr/>
        </p:nvSpPr>
        <p:spPr>
          <a:xfrm>
            <a:off x="3833233" y="6121372"/>
            <a:ext cx="452553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BME TTK Emelt Matematika Érettségifelkészítő 2022</a:t>
            </a:r>
            <a:endParaRPr sz="16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3"/>
          <p:cNvPicPr preferRelativeResize="0"/>
          <p:nvPr/>
        </p:nvPicPr>
        <p:blipFill rotWithShape="1">
          <a:blip r:embed="rId14">
            <a:alphaModFix amt="70000"/>
          </a:blip>
          <a:srcRect/>
          <a:stretch/>
        </p:blipFill>
        <p:spPr>
          <a:xfrm>
            <a:off x="838200" y="5991641"/>
            <a:ext cx="2117459" cy="59801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hu-HU"/>
              <a:t>BME TTK</a:t>
            </a:r>
            <a:br>
              <a:rPr lang="hu-HU"/>
            </a:br>
            <a:r>
              <a:rPr lang="hu-HU">
                <a:solidFill>
                  <a:schemeClr val="accent2"/>
                </a:solidFill>
              </a:rPr>
              <a:t>Emelt Matematika</a:t>
            </a:r>
            <a:br>
              <a:rPr lang="hu-HU">
                <a:solidFill>
                  <a:srgbClr val="0070C0"/>
                </a:solidFill>
              </a:rPr>
            </a:br>
            <a:r>
              <a:rPr lang="hu-HU"/>
              <a:t>Érettségifelkészítő 2022</a:t>
            </a:r>
            <a:endParaRPr/>
          </a:p>
        </p:txBody>
      </p:sp>
      <p:sp>
        <p:nvSpPr>
          <p:cNvPr id="100" name="Google Shape;100;p1"/>
          <p:cNvSpPr txBox="1"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 dirty="0"/>
              <a:t>Szőke Máté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 dirty="0"/>
              <a:t>BME Matematika </a:t>
            </a:r>
            <a:r>
              <a:rPr lang="hu-HU" sz="2000" dirty="0" err="1"/>
              <a:t>BSc</a:t>
            </a:r>
            <a:endParaRPr sz="2000"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1523999" y="4156572"/>
            <a:ext cx="9144000" cy="922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hu-H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IV. Alkalom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hu-HU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Függvényelemzés, deriválás és integrálás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 dirty="0"/>
              <a:t>Függvényelemzés</a:t>
            </a:r>
            <a:endParaRPr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AD8D88B-8027-409B-A6AC-891A37BD5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D240D091-EE61-4911-9265-81D1DE485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2654" y="1464818"/>
            <a:ext cx="8266692" cy="4484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D34442-A75A-42A0-BB8C-5CA56B74F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Deriválás</a:t>
            </a:r>
            <a:endParaRPr lang="en-GB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3822A2E-D44C-4FFF-BEE1-F5E04B278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27" y="1251752"/>
            <a:ext cx="7829372" cy="3972087"/>
          </a:xfrm>
        </p:spPr>
        <p:txBody>
          <a:bodyPr/>
          <a:lstStyle/>
          <a:p>
            <a:r>
              <a:rPr lang="hu-HU" dirty="0"/>
              <a:t>Függvénytábla 31-33. oldal!</a:t>
            </a:r>
            <a:endParaRPr lang="en-GB" dirty="0"/>
          </a:p>
        </p:txBody>
      </p:sp>
      <p:pic>
        <p:nvPicPr>
          <p:cNvPr id="1026" name="Picture 2" descr="Deriválni – Hogyankell.hu">
            <a:extLst>
              <a:ext uri="{FF2B5EF4-FFF2-40B4-BE49-F238E27FC236}">
                <a16:creationId xmlns:a16="http://schemas.microsoft.com/office/drawing/2014/main" id="{89F7360F-80D6-4CE4-9FE0-AEAE2E9B8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43" y="2074774"/>
            <a:ext cx="4959396" cy="2708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NGF: Magyar Neo Geo fórum">
            <a:extLst>
              <a:ext uri="{FF2B5EF4-FFF2-40B4-BE49-F238E27FC236}">
                <a16:creationId xmlns:a16="http://schemas.microsoft.com/office/drawing/2014/main" id="{92BB0232-71D4-463B-BD12-472788C1B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500" y="1251752"/>
            <a:ext cx="4873424" cy="4920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4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559B00-0181-439F-ABD3-4C12B31A5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Integrálás</a:t>
            </a:r>
            <a:endParaRPr lang="en-GB" dirty="0"/>
          </a:p>
        </p:txBody>
      </p:sp>
      <p:pic>
        <p:nvPicPr>
          <p:cNvPr id="5" name="Kép 4" descr="A képen szöveg látható&#10;&#10;Automatikusan generált leírás">
            <a:extLst>
              <a:ext uri="{FF2B5EF4-FFF2-40B4-BE49-F238E27FC236}">
                <a16:creationId xmlns:a16="http://schemas.microsoft.com/office/drawing/2014/main" id="{9C7965D7-4DA7-494A-91CD-6DAA0DB78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03" y="1287265"/>
            <a:ext cx="6543492" cy="4607709"/>
          </a:xfrm>
          <a:prstGeom prst="rect">
            <a:avLst/>
          </a:prstGeom>
        </p:spPr>
      </p:pic>
      <p:pic>
        <p:nvPicPr>
          <p:cNvPr id="2052" name="Picture 4" descr="Point 5. Newton-leibniz formula">
            <a:extLst>
              <a:ext uri="{FF2B5EF4-FFF2-40B4-BE49-F238E27FC236}">
                <a16:creationId xmlns:a16="http://schemas.microsoft.com/office/drawing/2014/main" id="{E125BF2F-100F-424C-82B5-EFBBA4EE4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372" y="2860621"/>
            <a:ext cx="4564864" cy="1136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276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Szélesvásznú</PresentationFormat>
  <Paragraphs>10</Paragraphs>
  <Slides>4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Office-téma</vt:lpstr>
      <vt:lpstr>BME TTK Emelt Matematika Érettségifelkészítő 2022</vt:lpstr>
      <vt:lpstr>Függvényelemzés</vt:lpstr>
      <vt:lpstr>Deriválás</vt:lpstr>
      <vt:lpstr>Integrálás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Emelt Matematika Érettségifelkészítő 2022</dc:title>
  <dc:creator>Fehérvári Gergő</dc:creator>
  <cp:lastModifiedBy>Szőke Máté</cp:lastModifiedBy>
  <cp:revision>1</cp:revision>
  <dcterms:created xsi:type="dcterms:W3CDTF">2022-02-15T15:05:16Z</dcterms:created>
  <dcterms:modified xsi:type="dcterms:W3CDTF">2022-03-16T17:15:07Z</dcterms:modified>
</cp:coreProperties>
</file>