
<file path=[Content_Types].xml><?xml version="1.0" encoding="utf-8"?>
<Types xmlns="http://schemas.openxmlformats.org/package/2006/content-types">
  <Default ContentType="image/jpeg" Extension="jpeg"/>
  <Default ContentType="image/jpeg" Extension="jpg"/>
  <Default ContentType="image/png" Extension="png"/>
  <Default ContentType="application/vnd.openxmlformats-package.relationships+xml" Extension="rels"/>
  <Default ContentType="application/xml" Extension="xml"/>
  <Override ContentType="application/vnd.openxmlformats-officedocument.presentationml.presentation.main+xml" PartName="/ppt/presentation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slide+xml" PartName="/ppt/slides/slide9.xml"/>
  <Override ContentType="application/vnd.openxmlformats-officedocument.presentationml.slide+xml" PartName="/ppt/slides/slide10.xml"/>
  <Override ContentType="application/vnd.openxmlformats-officedocument.presentationml.slide+xml" PartName="/ppt/slides/slide11.xml"/>
  <Override ContentType="application/vnd.openxmlformats-officedocument.presentationml.slide+xml" PartName="/ppt/slides/slide12.xml"/>
  <Override ContentType="application/vnd.openxmlformats-officedocument.presentationml.notesMaster+xml" PartName="/ppt/notesMasters/notesMaster1.xml"/>
  <Override ContentType="application/vnd.openxmlformats-officedocument.presentationml.presProps+xml" PartName="/ppt/presProps.xml"/>
  <Override ContentType="application/vnd.openxmlformats-officedocument.presentationml.viewProps+xml" PartName="/ppt/viewProps.xml"/>
  <Override ContentType="application/vnd.openxmlformats-officedocument.theme+xml" PartName="/ppt/theme/them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theme+xml" PartName="/ppt/theme/theme2.xml"/>
  <Override ContentType="application/vnd.openxmlformats-officedocument.presentationml.notesSlide+xml" PartName="/ppt/notesSlides/notesSlide1.xml"/>
  <Override ContentType="application/inkml+xml" PartName="/ppt/ink/ink1.xml"/>
  <Override ContentType="application/inkml+xml" PartName="/ppt/ink/ink2.xml"/>
  <Override ContentType="application/inkml+xml" PartName="/ppt/ink/ink3.xml"/>
  <Override ContentType="application/inkml+xml" PartName="/ppt/ink/ink4.xml"/>
  <Override ContentType="application/inkml+xml" PartName="/ppt/ink/ink5.xml"/>
  <Override ContentType="application/vnd.openxmlformats-package.core-properties+xml" PartName="/docProps/core.xml"/>
  <Override ContentType="application/vnd.openxmlformats-officedocument.extended-properties+xml" PartName="/docProps/app.xml"/>
  <Override ContentType="application/vnd.openxmlformats-officedocument.custom-properties+xml" PartName="/docProps/custom.xml"/>
</Types>
</file>

<file path=_rels/.rels><?xml version="1.0" encoding="UTF-8" standalone="yes" ?><Relationships xmlns="http://schemas.openxmlformats.org/package/2006/relationships"><Relationship Id="rId3" Target="docProps/core.xml" Type="http://schemas.openxmlformats.org/package/2006/relationships/metadata/core-properties"/><Relationship Id="rId2" Target="docProps/thumbnail.jpeg" Type="http://schemas.openxmlformats.org/package/2006/relationships/metadata/thumbnail"/><Relationship Id="rId1" Target="ppt/presentation.xml" Type="http://schemas.openxmlformats.org/officeDocument/2006/relationships/officeDocument"/><Relationship Id="rId4" Target="docProps/app.xml" Type="http://schemas.openxmlformats.org/officeDocument/2006/relationships/extended-properties"/><Relationship Id="rId5" Target="docProps/custom.xml" Type="http://schemas.openxmlformats.org/officeDocument/2006/relationships/custom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6" r:id="rId2"/>
    <p:sldId id="257" r:id="rId3"/>
    <p:sldId id="265" r:id="rId4"/>
    <p:sldId id="258" r:id="rId5"/>
    <p:sldId id="268" r:id="rId6"/>
    <p:sldId id="259" r:id="rId7"/>
    <p:sldId id="272" r:id="rId8"/>
    <p:sldId id="266" r:id="rId9"/>
    <p:sldId id="267" r:id="rId10"/>
    <p:sldId id="269" r:id="rId11"/>
    <p:sldId id="270" r:id="rId12"/>
    <p:sldId id="271" r:id="rId13"/>
  </p:sldIdLst>
  <p:sldSz cx="12192000" cy="6858000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CC"/>
    <a:srgbClr val="17468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Közepesen sötét stílus 2 – 1. jelölőszín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Közepesen sötét stílus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67" y="9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5" d="100"/>
          <a:sy n="65" d="100"/>
        </p:scale>
        <p:origin x="3154" y="4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1920" units="cm"/>
          <inkml:channel name="Y" type="integer" max="1080" units="cm"/>
          <inkml:channel name="T" type="integer" max="2.14748E9" units="dev"/>
        </inkml:traceFormat>
        <inkml:channelProperties>
          <inkml:channelProperty channel="X" name="resolution" value="62.13592" units="1/cm"/>
          <inkml:channelProperty channel="Y" name="resolution" value="62.42775" units="1/cm"/>
          <inkml:channelProperty channel="T" name="resolution" value="1" units="1/dev"/>
        </inkml:channelProperties>
      </inkml:inkSource>
      <inkml:timestamp xml:id="ts0" timeString="2022-04-05T16:15:55.145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23530 11889 0,'36'0'265,"-1"0"-249,-18 0 15,19 0-15,-19 0 15,19 0-15,-1 0-1,-17 0-15,17 0 31,-18 0-31,19 0 32,-1 0-17,-17 0 1,17 0 0,-17 0-1,17 0 16,0 0-15,-17 0 0,17 0-1,0-18 1,-17 18 0,17 0 15,-17 0 0,17 0 0,-35-18-15,35 18 0,-17 0-1,17 0 1,-35-35-16,18 35 31,17 0-15,1 0-1,-19 0 1,18 0 15,-17 0-15,17 0 15,1 0 0,-36-18-31,17 18 32,19 0-17,-19 0 32,19 0-31,-72 0 109</inkml:trace>
  <inkml:trace contextRef="#ctx0" brushRef="#br0" timeOffset="2893.51">24095 11942 0,'17'0'62,"1"0"-46,17 0-1,-17 0 1,17 0 15,0 0-15,-17 0-1,17 0 1,1 0 0,-19 0-1,36 0 1,-35 0 0,17 0-1,0 0 16,-17 0 1,35 0-17,-18 0 1,-17 0 15,-18-36-15,35 36-1,-17 0-15,17 0 32,-35-35-32,35 35 15,-17 0 17,17 0-1,-17 0-16,-53 0 110,17 0-125,-17 0 16,-1 0-16,19 0 16,-36 0-1,0 0 1,18 0 0,-18 0-1,0 0 1,18 0-16,-1 0 15,19 0 1,-19 0 0,1 0-1,0 0 1,0 0 0,35 18-1,-36-18-15,1 0 31,0 0-15,17 0 0,18 35-16,-35-35 15,0 0 1,17 0 15,-17 0-15,17 0-1,-17 0 1,-1 0 0,19 0 31,-19 0-32,19 0 1,-18 0 78,52 0-48,18 0-30,18 0 0,0 0-1,-17 0 1,17 0 0,-18 0-1,-18 0-15,36 0 16,-17 0-1,17 0 1,-18 0 0,-35 18-16,17-18 15,19 0 1,-72 0 62,-16 0-62,16 0-1,1 0-15,17 0 16,-17 0-16,17 0 16,-34 0-1,-1 0 1,17 0-1,-17 0 1,18 0 0,17 0-1,-17 0 17,0 0 14,53 0 33,52 0-64,-52 0-15,17 0 16,0 0-1,-17 0-15,17 0 0,-17 0 16,35 0 0,-18 0-1,0 0-15,18 0 16,-17 0 15,-19 0 16,-52 0 16,0 0-48,-1 0 1,1 0-16,-18 0 15,18 0 1,-18 0 0,35 0-1,-17 0-15,0 0 16,17 0-16,-17-36 16,0 36-1,17 0 1,18-35-1,35 35 95,0 0-95,1 0-15,17 0 16,0 0-16,-36 0 16,19 0-16,-19 0 0,36 0 15,-18 0 1,-17 0-16,17 0 16,36 0-1,-54 0 1,19 0 46</inkml:trace>
  <inkml:trace contextRef="#ctx0" brushRef="#br0" timeOffset="8875.9">27958 10477 0,'35'0'219,"-35"-35"47,-18 35-251,1 0 32,-19 0-31,1-17-1,17 17 17,-17 0-17,18 0 17,-19 0-17,1 0 1,0 0 15,-1 0-15,19 0-1,-19 0 17,1 0-17,35 35 1,-17-35-16,-19 0 31,36 17-15,-17-17-1,-19 0 17,1 36-1,0-36-16,35 35-15,-35-35 16,-1 0 31,36 18-47,-17-18 16,-36 0-1,53 35 1,-53-35-16,53 18 31,-18-18-31,-17 0 31,35 35-15,-53-35 0,35 0 15,18 35-16,-35-35 1,17 0 0,18 18 62,0 17-47</inkml:trace>
  <inkml:trace contextRef="#ctx0" brushRef="#br0" timeOffset="10171.11">27199 10460 0,'0'-18'78,"-17"18"16,-1 0-78,18 53-1,-35-53 1,35 35-16,-36-17 15,1 17 17,17-35-32,18 36 15,-35-36-15,0 35 32,35-17-17,-18-18 1,18 35 15,-35-35 47,35 17-47,18-17 110,-1 0-125,18 0-1,1 0 1,-19 0 0,19 36-1,-1-36 1,-17 35-1,17-35 17,18 0-17,-53 35 1,17-35 31,19 0 31,-36 18-78</inkml:trace>
  <inkml:trace contextRef="#ctx0" brushRef="#br0" timeOffset="16428.41">28011 9948 0,'0'-35'187,"35"35"-46,0 0-126,-17 0 1,17 0 15,-35 18-31,18-18 16,17 17 0,0-17-1,0 36 1,-17-36-1,17 35 17,1-35-17,-36 35-15,17-35 16,19 18 15,-19-18-15,-17 35-1,36-35 1,-36 35-16,35-35 16,-35 18-1,17-18 1,-17 35 0,36-35-16,-36 18 15,17-18 1,-17 35-1,36-35 1,-36 35-16,35-35 16,-35 18-1,18 17 1,-18 1 0,35-36-1,-35 17 1,35 19-1,-35-1 32,18-35-31,-18 17-16,35-17 16,-35 36-1,0-19 16,35-17-31,-35 36 16,18-36-16,-18 35 16,0-17 15,35 17 0</inkml:trace>
  <inkml:trace contextRef="#ctx0" brushRef="#br0" timeOffset="17082.58">28892 10460 0,'0'0'0,"0"-35"16,0 17-1,0 36 79,0 17-78,0-18-16,0 19 15,0 17 1,0-18 0,0 0-1,0 1 1,0-19 31,0 18-16,0-52 16,-17 17-32,-18 0 1,17 0 0,-35-35-1,18 35 1,17 0 0,-35 0-1,36 0 1</inkml:trace>
  <inkml:trace contextRef="#ctx0" brushRef="#br0" timeOffset="18528.28">28610 10672 0,'-35'-18'110,"0"-17"-32,17 35-16,-17 0-46,35 17 0,-35 19-1,35-19 1,-18-17-16,18 53 15,-53-18 1,18 1 0,-1-36-1,36 17-15,-17 19 16,17 16 0,-36-52-1,36 18-15,-35-18 16,35 35-16,-17-35 31,-19 0 0,19 0 1,17-17-1,0-1-16,0-17 1,0 17 0,0-17-1,35 0 1,0 35 15,18 0 0,-35 0-15,17 17 0,0 19-1,-35-19 1,18-17 0,-18 35-16,35 1 15,-35-19 1,36-17-1,-19 36 1,18-36 0,1 0-1,-36-36 1</inkml:trace>
  <inkml:trace contextRef="#ctx0" brushRef="#br0" timeOffset="19256.98">28557 10442 0,'0'18'109,"18"-18"-93,-18 35 15,35-35-15,-35 18-1,18 17 1,-18 0 0,0-17-1,0 35-15,0-35 16,0 17-1,0 0-15,0-17 0,-35 35 16,-1-53 0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ax="1920" units="cm"/>
          <inkml:channel name="Y" type="integer" max="1080" units="cm"/>
          <inkml:channel name="T" type="integer" max="2.14748E9" units="dev"/>
        </inkml:traceFormat>
        <inkml:channelProperties>
          <inkml:channelProperty channel="X" name="resolution" value="62.13592" units="1/cm"/>
          <inkml:channelProperty channel="Y" name="resolution" value="62.42775" units="1/cm"/>
          <inkml:channelProperty channel="T" name="resolution" value="1" units="1/dev"/>
        </inkml:channelProperties>
      </inkml:inkSource>
      <inkml:timestamp xml:id="ts0" timeString="2022-04-05T16:24:27.543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23213 7902 0,'35'0'0,"0"0"15</inkml:trace>
  <inkml:trace contextRef="#ctx0" brushRef="#br0" timeOffset="3861.02">23883 5062 0,'35'0'328,"-17"0"-313,17 0-15,-17 0 32,17 0-17,18 0 1,-53 18-1,18-18 1,17 0-16,0 35 16,1-35 15,-36 18-31,35-18 16,0 35-1,-17-35-15,-18 35 16,35-35-16,0 0 15,-35 18 1,18-18 0,-18 35-16,35-35 15,0 36 1,-17-36 0,-18 17-1,35-17-15,-35 36 16,36-36-1,-36 35-15,35-35 16,-35 17 0,35-17-1,-35 36-15,18-36 16,-18 17 0,35-17-1,-35 36-15,0-1 31,18-35-31,-18 18 16,0 17 0,35-35-16,-35 18 15,35 17 17,-35 0-17,0-17 1,36 17-1,-36 0 1,0-17 0,0 17 15,0 0-15,17-17-1,-17 17 1,0 1 15,0-1-15,36-35-1,-36 35-15</inkml:trace>
  <inkml:trace contextRef="#ctx0" brushRef="#br0" timeOffset="5647.96">24007 6103 0,'0'-18'62,"-36"18"-62,36-35 32,0 17-17,0-17 1,0 18-1,0-19 1,0 1 0,0 17-1,18-35 1,-18 18 0,0 18-1,0-19-15,35 36 16,-35-17-16,18-19 31,-18 1-15,35 35-1,-35-18 1,35 18-16,-35-35 16,18 35-1,17 0 1,-35-35-1,18 35 17,17 0-17,0 0 1,-17 0 15,-18 18-15,35 17-1,-35-18 32,-17 19-15,-1-36-17,-17 35 1,0-35-1,35 35 110,17-35-125,1 0 32,17 0-17,0 0-15,-17 0 16,-18 18 0,35-18-1,-35 35 16,0-17-15,0 35 15,0-18-15,-17-35 0,-19 18-1,19-18-15,-19 35 16,-16-35 15,16 0-15,1 0-1,0-18 17,35 1-17,-18 17 1,18-36-16</inkml:trace>
  <inkml:trace contextRef="#ctx0" brushRef="#br0" timeOffset="9924.95">20637 12435 0,'0'-35'141,"-35"35"-125,18 0-1,-19 0 17,1 18-17,0 17 1,35-17-1,0 17 17,0 0-32,0-17 31,17-18 0,19 0-15,-19 0-1,19 0 1,-19 0 0,-17 35-16,35-35 15,-35 18 1,36-18 0,-36 35-16,0 0 15,0-17 1,0 17-1,-18 1-15,-17-19 16,17-17 0,-35 35-1,0-35 1,0 0 0,36 0-1</inkml:trace>
  <inkml:trace contextRef="#ctx0" brushRef="#br0" timeOffset="10474.77">20814 12488 0,'0'0'0,"0"18"78,0 17-63,0 1-15,0 16 16,0-34-16,0 17 0,0-17 16,0 17-16,0 18 15,0-88 48</inkml:trace>
  <inkml:trace contextRef="#ctx0" brushRef="#br0" timeOffset="10713.79">20849 12312 0</inkml:trace>
  <inkml:trace contextRef="#ctx0" brushRef="#br0" timeOffset="11387.46">21008 12418 0,'0'35'31,"0"-17"-31,0 17 16,0 36-1,0-54-15,0 18 0,0 1 16,0-19-16,0 19 16,0 17-1,0-36 1,0-52 78,0-18-79,35 35-15,-35-52 16,35 35-16,1-1 16,-19 19 15,19 17 0,-19 0-15,19 0-1,-1 0 1,-35 35 0,0 0-1,0 0 1,0 1-16,-18-36 15,18 35 1,0 0-16,0 1 16</inkml:trace>
  <inkml:trace contextRef="#ctx0" brushRef="#br0" timeOffset="12205.73">21696 12347 0,'0'0'0,"-35"0"47,-18 0-31,53 18-16,-36-18 16,36 35-16,0 0 15,-35 1-15,35-1 16,0 18-16,-53 0 15,53-18-15,0-17 16,-53 17-16,53 0 16,-17-35-16,17 36 0,-36-36 15,36 35 1,-35-35 15,35-18-15,-18 18-16,18-17 15,0-19 1,0-17 0,0 36-16,0-36 15,0 0 1,36 53 0,-36-18-16,35 18 46,-35 36-46,18-19 16,-18 18-16,35 1 16,-35-19-16,35 19 15,18 17 1,-18-18 0,-17-18-1,17-17 1,1 0-1,-36 36-15</inkml:trace>
  <inkml:trace contextRef="#ctx0" brushRef="#br0" timeOffset="13060.02">21713 12682 0,'0'36'78,"0"-1"-62,0 35-1,0-34-15,0-19 16,-17 19-16,17-1 16,0-17-16,0 34 15,0-34 1,0 17 15,0-52 47,0-19-62,17 36-16,-17-35 16,18 0-1,35-18 1,-18 35-1,1 18 1,-19 0 0,36 0-1,-18 0 17,-35 53-1,0 0-16,0-35 1,-17 17 0,17 0-1,0-17 32,-36-18-31</inkml:trace>
  <inkml:trace contextRef="#ctx0" brushRef="#br0" timeOffset="19801.39">20073 13335 0,'-35'0'47,"17"0"-16,53 0 63,1 0-78,-19 0-16,19 0 15,34 0 1,-52 0-16,17 0 0,0 35 16,-17-35-16,17 0 15,-17 0-15,17 0 16,18 0-16,-18 0 16,1 0-16,-1 0 15,-17 0-15,17 0 16,-18 0-16,19 0 15,17 0-15,-18 36 16,18-36-16,17 0 16,-17 0-16,0 0 15,-17 0-15,-19 0 16,36 0 0,0 0-16,18 0 15,-36 0 1,35 35-16,19-35 15,-19 0-15,1 0 16,-36 0-16,18 0 16,-18 0-16,-17 0 15,35 0 1,0 0 0,-36 0-16,19 0 15,-19 0-15,18 0 16,1 0-16,-19 0 15,19 0-15,-19 0 0,19 0 16,-1 0 0,-17 0 15</inkml:trace>
  <inkml:trace contextRef="#ctx0" brushRef="#br0" timeOffset="22358.38">20655 13705 0,'-35'0'141,"17"0"-126,-17 0 1,17 0-1,-17 0 1,0 0 15,35 36-31,0-1 32,-18-35-32,18 18 15,0 17 16,18-35-15,-18 18 0,35-18-16,0 0 31,1 35-15,16-35-1,-16 35 1,-36-17-1,17 17 1,-17 0 0,0 18-1,0-35 1,-35-18-16,0 0 16,17 35-16,-52-35 15,34 0-15,19 0 16,17-18-1,0 1 1,0-18 0</inkml:trace>
  <inkml:trace contextRef="#ctx0" brushRef="#br0" timeOffset="22829.43">20814 13811 0,'0'0'0,"0"18"62,0 35-46,0 17-1,0-52 1,0 17-16,0 1 16,0-1-1,-18-35 1,18 35-16</inkml:trace>
  <inkml:trace contextRef="#ctx0" brushRef="#br0" timeOffset="23113.6">20867 13652 0,'0'0'0</inkml:trace>
  <inkml:trace contextRef="#ctx0" brushRef="#br0" timeOffset="23880.02">21008 13758 0,'0'18'31,"0"17"-15,0 1-16,0-19 16,0 18-16,0 1 15,0-19-15,0 19 0,0-19 16,0 19-1,0-1 32,0-53 0,0-17-31,0 17-1,0-17 1,35 35-16,-35-53 16,35 35-1,-35-17 1,18 35-16,-18-17 16,35 17-16,-17 0 31,-18-36-16,35 36 1,1 18 15,-36 0-15,0 34 0,0 1-16,0-17 31,0 17-31,0-18 15,0-18 17</inkml:trace>
  <inkml:trace contextRef="#ctx0" brushRef="#br0" timeOffset="26775.72">21361 14376 0,'0'-18'125,"0"0"-94,0-17 0,0 17 0,0-17-15,0 0 0,0 17-16,0-35 15,0 18 1,0-18 0,0 18-1,0 17 16,17 18-15,-17-35-16,18 0 31,-18 17-15,35 18 0,1 0 15,-36-35-31,17 35 0,18 0 31,-17 0-15,17 0-1,1 0 1,-36 17-16,17-17 16,-17 18-1,36-18-15,-36 35 16,17-35-1,-17 18 1,0 35 15,-35-18-31,0-35 32,35 35-32,17-35 140,1 0-140,17 0 31,0 0-15,-35 18-16,0 17 31,18 18-15,-18-35 15,0 17 0,-35-35-31,0 35 16,17-35 0,-17 0-1,-18 0 1,35 0 0,-17 0 15,35-17-16,-18 17 1,18-35 0</inkml:trace>
  <inkml:trace contextRef="#ctx0" brushRef="#br0" timeOffset="29147.78">22507 13264 0,'18'0'109,"35"0"-93,-36 0-16,19 0 15,-1 0-15,0 0 16,1 0-16,-19 0 16,36 0-1,-18 0 1</inkml:trace>
  <inkml:trace contextRef="#ctx0" brushRef="#br0" timeOffset="29605.83">22437 13423 0,'17'0'78,"36"0"-62,-35 0-16,17 0 0,-17 0 16,17 0-1,0 0-15,-17 0 0,17 0 16,-17 0-16,17 0 15,18 0 1,-35 0 0</inkml:trace>
  <inkml:trace contextRef="#ctx0" brushRef="#br0" timeOffset="41655.58">23742 12682 0,'0'18'62,"0"17"1,0 1-32,0 16-15,0 19-1,0-53-15,0 17 16,0 18 0,0-36-16,0 36 15,0 0 1,0-35 0,0 17-1,0-17 32,0-53 62,0 17-109,35-17 16,-35-18 0,0 35-1,18-17 1,-18 0 15,35-1-15,-35 19-1,35 17 1,-35-36 15,18 36-31,17-35 16,1 35 15,-36-18-15,17 18-1,19 0 17,-1 0-1,-18 18 0,-17 0-15,36-18-1,-36 35 1,0-17 0,0 35-1,0-1 1,0-34 0,0 17-1,-18-35 1,18 36-1,0-19 17,18-17 15</inkml:trace>
  <inkml:trace contextRef="#ctx0" brushRef="#br0" timeOffset="42419.93">24112 13388 0,'0'-18'78,"0"1"-63,18-19-15,-18 1 16,35 17-16,-35-34 16,36 52-1,-36-36-15,17 36 16,-17-17 0,35 17-1,-35-36-15,0 54 78,0 53-46,0-36-32,0 0 15,0-17-15,0 17 16,0-17-16,0 17 15,-17 0-15,17-17 16,0 17 0</inkml:trace>
  <inkml:trace contextRef="#ctx0" brushRef="#br0" timeOffset="43643.42">23213 13617 0,'35'0'93,"0"0"-77,18 0 0,0 0-1,-18 35-15,1-35 16,-1 0-16,18 0 16,17 0-16,-17 0 15,0 0-15,-17 0 16,-19 0-16,18 0 15,18 0-15,-17 0 16,17 0-16,17 0 16,1 36-16,-18-36 15,0 0-15,-18 0 16,-18 0-16,19 0 0,-19 0 16,19 0-16,-1-18 15,-17 18-15,17 0 16,0 0-16,-17 0 15</inkml:trace>
  <inkml:trace contextRef="#ctx0" brushRef="#br0" timeOffset="44761.62">23760 13882 0,'0'35'47,"-36"18"-31,36-35 0,0 17-16,0 0 15,0-17-15,0 17 16,0-17-16,0 17 15,-35 0-15,35-17 16,0 17-16,0 0 16,0-17-1,0 17-15,0-17 16,0 17 0,0-52 62,0-1-63,0-17 1,0-1 0,0-16-1,0 16-15,18-17 16,-18 18-1,35 0 1,0-18 0,18 0-1,-35 35 1,17 18 0,0 0-1,-17 0 1,17 0 15,-17 0-15,-18 36 15,0 34-15,0-52-16,0 35 0,0-36 15,0 19-15,0-1 16,-35 0-1,35-17 1,0 17 15,0-17-15</inkml:trace>
  <inkml:trace contextRef="#ctx0" brushRef="#br0" timeOffset="45699.58">24112 14429 0,'0'-18'109,"18"18"-93,-18-35-1,35 35-15,1-18 32,-19 18-1,18 0 0,-35 35 0,36-35-31,-36 18 16,0 35 0,0-18-1,-36-17-15,36 17 0,-52-35 16,52 53 0,-36-53-16,36 18 0,-17-18 15,17 35-15,-36-35 16,1 35-1,53-35 95,17-17-95,36 17 1,-54 0-16,18 0 16,-17 0-16,35 0 15,0 0 1,-18 0 0,0 0-1,1 0 1</inkml:trace>
  <inkml:trace contextRef="#ctx0" brushRef="#br0" timeOffset="46725.65">24783 13688 0,'0'-36'78,"17"36"-78,36 0 16,-35 0 0,17 0-16,0 0 15,-17 0-15,17 0 16,-17 0-16,17 0 16,0 18-16,1-18 15,34 0 1</inkml:trace>
  <inkml:trace contextRef="#ctx0" brushRef="#br0" timeOffset="47139.02">24783 13794 0,'0'35'15,"17"-35"95,19 0-95,-1 0-15,-18 0 16,19 0-16,-1 0 15,-17 35-15,17-35 16,0 0-16</inkml:trace>
  <inkml:trace contextRef="#ctx0" brushRef="#br0" timeOffset="51477.75">25506 13529 0,'0'71'172,"0"-36"-156,-18-18-16,18 36 0,0-17 15,0-19 1,0 19-16,0-19 0,0 19 16,0-1 15,0-53 63,0-17-79,0 0 1,0-18 0,35 53-16,-35-53 0,36 35 15,-36-17-15,17 0 16,-17-1-1,36 1 1,-1 35 0,-35-35-16,35 35 15,-35-18-15,35 18 16,1 0 15,-19 0-15,-17 18-1,36-18-15,-36 35 16,0 18 0,0-35-16,0 17 15,0-18-15,0 19 16,0-1-16,-18-17 16,18 17-16,0 0 15,0-17 1</inkml:trace>
  <inkml:trace contextRef="#ctx0" brushRef="#br0" timeOffset="52131.81">25841 14076 0,'18'-18'62,"-18"-17"-46,35 0-16,18-36 15,0 18 1,-18 36 15,0 17-15,-35-36 0,36 36-16,-36 36 78,0-19-63,0 18-15,-18 1 16,18 17 0,-35 0-16,35-36 15,0 18-15,0-17 16,-18-18-16,18 35 15,0 1 1</inkml:trace>
  <inkml:trace contextRef="#ctx0" brushRef="#br0" timeOffset="52663.86">26194 14129 0,'0'0'0,"0"17"109,-18 54-93,18-36-1,0-17-15,0 35 16,-35-18-16,35-17 16,0 17-16,0-17 15,0 17-15</inkml:trace>
  <inkml:trace contextRef="#ctx0" brushRef="#br0" timeOffset="53615.75">26370 13864 0,'0'-17'78,"18"17"-62,-18-18-16,35 18 31,-35-35-31,35 35 47,-17 0-31,17 0 15,-35 17-31,0 19 31,0 16-15,0-16-16,-17-19 15,17 19-15,-53-1 16,17 0-16,19-17 16,17 17-16,-53 0 15,18 18 1,35-35-1,0-36 32,0-17-31,0 0 0,17 35 15,1 0 0,35 17-15,-18-17-16,-17 0 15,17 36-15,18-36 16,-35 35 0,17-35-1</inkml:trace>
  <inkml:trace contextRef="#ctx0" brushRef="#br0" timeOffset="57937.58">21766 14340 0,'18'0'172,"35"53"-157,-35-17 1,17-36-16,-35 53 16,53-53-16,-53 17 15,17-17-15,-17 35 16,36-35 0,-36 36-1</inkml:trace>
  <inkml:trace contextRef="#ctx0" brushRef="#br0" timeOffset="58321.08">21713 14499 0,'18'35'94,"17"1"-79,18 17 1,-17-18 0,16 0-16,-16-35 31,-36 35-31,17-35 15</inkml:trace>
  <inkml:trace contextRef="#ctx0" brushRef="#br0" timeOffset="59691.45">22119 15081 0,'18'0'78,"35"-53"-62,0 0 0,-36 18-16,19 0 15,-36 17-15,52-17 16,-52 0-16,36-1 15,-36 19-15,35 17 16,-35-53-16,35 18 31,1 35 32,-36 17-48,0 54 1,0-36 0,0 18-16,0 0 15,0-18-15,0 18 16,-18 88 0,18-88-1,0 0-15,0-35 16,0 17-16,0-17 15,0 17 1,0 0 0</inkml:trace>
  <inkml:trace contextRef="#ctx0" brushRef="#br0" timeOffset="61891.78">20320 16387 0,'0'0'0,"0"-36"110,0 1-95,0 0-15,0-1 16,0 19-16,0-19 16,0 1-1,0-35 1,18-1 0,-18 36-16,0-18 15,35 18-15,-35 17 16,0-17-1,18 35-15,-18-36 16,35 36-16,18-17 31,-36 17-31,-17-35 16,36 35-16,-19 0 31,19 0-15,-36 17-16,0 1 15,35-18 1,-35 35-16,0 0 16,-18-35-1,18 53-15,-35-53 16,35 36-16,-18-36 16,-17 17-1,53-17 63,-1 0-62,19 0 0,-1 0-1,-18 0 1,19 0-1,-19 0 1,-17 35-16,36-35 16,-36 53-16,0-35 15,0 35 1,0-35 0,-18-18-1,18 35-15,-35-35 16,-1 0-16,-52 35 31,35-35-15,36 0-1,-19 0 1,19 0 0</inkml:trace>
  <inkml:trace contextRef="#ctx0" brushRef="#br0" timeOffset="62431.74">20990 15963 0,'53'0'62,"-35"0"-62,17 0 16,0 0-16,-17 0 15,17 0-15,-17 0 16,17 0 15</inkml:trace>
  <inkml:trace contextRef="#ctx0" brushRef="#br0" timeOffset="62731.78">20867 16087 0,'0'0'0,"0"35"16,17-35 0,36 0-1,-35 0-15,17 0 0,-17 0 16,17 0-16,0 0 15,-17 0-15,17 0 16,-35 18-16,36-18 16</inkml:trace>
  <inkml:trace contextRef="#ctx0" brushRef="#br0" timeOffset="63750.86">21713 15875 0,'0'-35'15,"0"17"1,0-17 0,-35 35-1,-18 0 1,36 0-1,-36 0-15,17 0 16,36 17 0,-52-17-16,52 36 0,-36-36 15,36 53-15,0 0 16,36-36 0,16-17-1,-34 0 1,17 0-16,-17 0 15,17 0-15,18-35 16,-53 0 15,35-1 1,-35 19-1,0 70 63,0 0-79,0-36-15,0 18 16,0 1-16,0-19 15,0 19-15,0-19 16,0 19-16,0 16 16,-17-52-16,17 18 15,-18-18 1,-17 35 0,0-35-1,-18-17 1,17 17-1,36-18 1,-52 18-16,52-53 16,-36 53-1,36-35-15</inkml:trace>
  <inkml:trace contextRef="#ctx0" brushRef="#br0" timeOffset="64464.43">22066 15875 0,'0'0'0,"0"-18"0,36 18 16,-36-35 15,17 35-31,18 0 31,-17 0-15,-18 35-1,35-35-15,-35 18 16,36-18-16,-36 35 16,17 1-16,-17-1 15,0 18 1,0-18-1,0 0 1,0 1 0,-17-36-16,-19 0 15,1 35-15,17-35 16,-17 0-16,-18 35 16,18-35 15,35-18-31,-53 18 15,53-35-15,-35 35 16,35-17-16,0-19 16,0 19-1,0-36 1,0 0 0,17 53-16,-17-35 15,36 35-15,-36-36 16,17 36-1,19 0 1,-36-35-16</inkml:trace>
  <inkml:trace contextRef="#ctx0" brushRef="#br0" timeOffset="65079.77">22666 15734 0,'0'0'0,"18"0"16,17 18-1,-35-1 17,0 18-17,0 1 1,0-19-1,0 36 1,-18-17 0,1-36-1,-19 0 1,19 0 0,17-18-1,-36 18-15,36-35 16,0 17-1,18 18 1,-18-35-16,35-1 16,1 36-1,-1 0 1,0 0 0,0 0-1,-35 18 32</inkml:trace>
  <inkml:trace contextRef="#ctx0" brushRef="#br0" timeOffset="69077.87">23795 5062 0,'0'-17'94,"17"17"-63,1 0 0,17 0-15,1 0 0,-1 0-1,0 0 1,-35 17-1,36-17-15,-19 0 32,-17 36-32,35-36 15,-17 0 1,-18 17-16,35-17 16,1 0-1,-36 36 1,17-36-1,-17 17-15,53-17 16,-18 35 0,-17 1-1,-18-19 17,35-17-32,-35 36 15,36-36 1,-19 35-1,-17-17 1,0 17 0,36-35-1,-36 17-15,17-17 16,-17 36-16,35-36 16,-35 35-1,36-35 16,-36 18-15,17-18 0,-17 35-16,36-35 15,-36 18 1,35 35 31,-35-18-32,18-35 1,-18 17-16,0 19 47,0-1-31,35-35-16,-35 18 15,0 17 1,0-17 31,35 17-32,-35 0 1,18 0 0,-18-17 30,0 17-14,35 1 15,-35-19-16</inkml:trace>
  <inkml:trace contextRef="#ctx0" brushRef="#br0" timeOffset="69977.73">24888 5733 0,'36'-18'32,"-54"53"46,18 18-63,-35-35 1,35 17 0,-18-35-1,18 53-15,-35-53 16,35 35-16,0 1 15,0-1-15,-35 0 16,35 0 15,0 1-15,-18-36 109,18-18-109,-53-17 15,53 17-16,-35 18 1,35-35-16,-18 35 16,18-18-1,-35 18-15,35-35 94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ax="1920" units="cm"/>
          <inkml:channel name="Y" type="integer" max="1080" units="cm"/>
          <inkml:channel name="T" type="integer" max="2.14748E9" units="dev"/>
        </inkml:traceFormat>
        <inkml:channelProperties>
          <inkml:channelProperty channel="X" name="resolution" value="62.13592" units="1/cm"/>
          <inkml:channelProperty channel="Y" name="resolution" value="62.42775" units="1/cm"/>
          <inkml:channelProperty channel="T" name="resolution" value="1" units="1/dev"/>
        </inkml:channelProperties>
      </inkml:inkSource>
      <inkml:timestamp xml:id="ts0" timeString="2022-04-05T16:35:19.227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20832 5715 0,'-36'0'234,"19"0"-234,-19 0 32,1 0-17,17 35 1,-35-35 0,53 36-16,-52-36 15,-1 35 1,17-35-1,36 17-15,-53-17 16,53 36-16,-52-36 16,52 17-16,-36-17 15,36 36-15,-35-36 16,35 35-16,-53-35 0,18 35 16,-18-35-1,53 18 1,-53-18-16,53 35 15,-35-35-15,35 18 16,-53-18-16,53 35 16,-53 0-16,18 18 15,-1-17 1,19-1 0,-36 0-1,0 18 1,18 0-1,-1 0 1,1-18 0,0 18-1,-1 18 1,36-36-16,0-18 16,-17 19-16,17-1 15,-35 0 1,35 18-1,-36 0 1,36-18-16,0-17 16,-35 17-16,35 1 15,0-19-15,0 19 0,-18-36 16,18 35-16,0 18 16,-35-53-1,35 53-15,0-36 16,0 19-16,0-1 15,0 0-15,0 18 16,0 0-16,0-18 16,-35 1-16,35-1 15,0-18-15,0 19 16,0-19-16,0 19 16,0-1-1,0-17-15,0 17 0,0 0 16,0 0-1,0 1 1,0-1 0,0 0-16,0 0 15,0-17-15,0 17 16,0 1 0,0-1-1,0 18 1,0 0-1,0 0-15,17-18 16,-17 18 0,0-35-1,0 17-15,36-35 16,-36 53-16,0-18 16,17 0-16,-17-17 15,0 52 1,36-70-16,-36 36 15,0-1 1,35 0-16,-35 1 16,35-1-16,-35-17 15,0 17-15,18-35 16,-18 17-16,0 19 31,35-36-31,-35 53 16,18-36-16,-18 19 15,35-1-15,0 0 16,1-17 0,-1 35-1,-35-18 1,35-35-16,-35 35 16,35-35-16,-35 35 15,36-35 1,-19 36-1,19 17 1,-36-36 0,52-17-16,-52 36 15,18-36-15,-18 17 16,35-17-16,18 36 16,-35-36-16,-18 35 15,53-35-15,-53 17 16,53-17-16,-53 36 15,17-36-15,36 0 32,-53 35-32,53-35 15,-35 0-15,17 35 16,0-35-16,-17 36 16,35-36-1,-18 0 1,18 35-1,-35-35-15,35 35 0,0-35 16,-36 35-16,19-35 16,-1 0-16,-17 0 15,17 18-15,0-18 16,0 0 0,36 0-1,-36 0-15,-17 0 16,17 0-16,-17 0 15,52 0 1,-34 0-16,-19 0 16,18 0-16,1 0 15,-19 0-15,19 0 0,34-35 16,-52 35 0,35-36-1,0 36 1,-18 0-16,-17 0 15,35-35-15,-1 35 16,-34-35-16,35 35 16,-18 0-16,-17-35 15,17 35-15,0 0 16,-17-18-16,17 18 16,1 0-16,-19-35 15,19 35-15,-1-36 16,-17 36-16,-18-35 15,52 35-15,-52-17 0,53 17 16,-35-36-16,17 36 16,1-53-16,-1 53 15,0-70-15,-17 17 16,17 18 0,-35-1-1,35 1-15,-35 17 16,53-17-16,-18 0 15,-17 0-15,17-1 16,-35 19-16,53-19 16,-53 1-16,36 35 0,-36-35 15,17-18 1,-17 18-16,36 17 16,-36-35-16,35 0 15,-35 0-15,35 36 16,-35-19-16,0 1 15,35 17-15,-35-17 16,0 0-16,18 17 16,-18-35-16,35 0 15,-35 36-15,36-19 16,-36 1-16,0 18 16,35-19-16,-35-17 15,0 0-15,0 18 16,35 0-16,-35-18 15,0 35-15,0-17 0,18 0 16,-18 17-16,0-17 16,0 17-16,0-17 15,0-18-15,0 35 16,0-17-16,0 0 16,0 17-16,0-17 15,0 17-15,0-17 16,0 0-16,-36 17 15,36-17-15,0-1 16,-35 19-16,35-18 16,-35-1-1,35 19 1,-18-19 0,-17-34-1,35 35-15,-53-1 16,53 19-16,-35 17 15,35-53-15,-18 53 16,18-18-16,-35-17 16,0-18-1,35 18 1,-53-1-16,0 1 16,0-18-1,35 18 1,-17 0 15,35 17-31,-53 18 16,53-71-16,-35 36 15,-18-18 1,35 18 0,-17 17-1,0-17 1,-18-18-1,0 18 1,35 0 0,-17 35-16,35-36 15,-53 1 1,18 0 0,-1-18-1,1 53-15,0-53 16,-18 18-1,35 35 1,18-18-16,-35 18 16,35-35-16,-53 35 15,53-36-15,-35 36 16,35-35-16,-53 35 16,53-35-16,-18 35 15,-17-18 1,-18-17-1,18 35-15,17-35 0,-17 35 16,0-36-16,17 36 16,-17 0-16,-1-35 15,19 35-15,-19 0 16,-16 0-16,16 0 16,-34 0-16,-1-35 15,1 35-15,-1 0 16,36 0-16</inkml:trace>
  <inkml:trace contextRef="#ctx0" brushRef="#br0" timeOffset="3264.16">17868 7497 0,'0'0'0,"-35"0"47,35-36 0,18 36 31,17 0-78,0 0 16,36 0-1,-36 0 1,-17 0-16,17 0 15,53 18 17,-70-18-32,17 0 0,0 0 15,-17 0-15,35 0 16,0 0-16,-18 0 16,18 0-16,0 0 0,-18 0 15,18 0 1,-35 0-16,17 0 0,0 0 15,-17 0-15,17 0 16,0 35-16,-17-35 16,17 0-16,-17 0 15,53 0 1,-36 0 0,-35 18-16,53-18 15,-18 0-15,0 0 16,18 0-16,0 0 15,0 0-15,0 0 16,0 0-16,-18 35 16,0-35-16,1 0 15,34 0 1,-34 0 0,16 0-16,19 0 0,-18 0 15,88 35 1,-106-35-1,1 0-15,-19 0 16,18 0-16,1 0 16,34 36-16,36-36 15,-18 0-15,-35 0 16,0 0-16,0 0 16,-18 35-16,-17-35 15,17 0-15,-17 0 0,17 35 16,18-35-1,18 0-15,-18 0 0,35 0 16,18 35-16,-18-35 16,-18 0-16,-17 0 15,-17 0-15,16 36 16,-16-36-16,-1 0 16,36 0-16,-18 0 15,17 35-15,-17-35 16,159 0-1,-159 0 1,158 35 0,-140 1-16,-1-36 15,19 0 1,-1 35-16,-18-35 0,-17 0 16,-18 0-16,18 0 15,18 0-15,-18 0 16,17 0-16,1 35 15,17-35-15,0 0 16,53 35 0,-70-35-16,0 36 15,-1-36-15,1 0 16,17 35-16,-18-35 16,1 35-16,-36-35 15,18 0-15,0 0 16,-18 36-16,18-36 0,0 0 15,-17 35-15,16-35 16,19 0-16,-18 35 16,-35-35-16,34 0 15,1 0 1,-17 0 0,-1 0-1,-35-18 16</inkml:trace>
  <inkml:trace contextRef="#ctx0" brushRef="#br0" timeOffset="6499.82">21202 7849 0,'-18'0'31,"18"-17"16,0-19-16,0 19 0,0-19-15,0-16-1,18-1 1,-18 35-16,0-17 31,0 52 47,0 1-62,0 17-16,0 18 16,0-18-16,0 18 15,0 0-15,0-35 16,0 17-16,0 0 16,0-52 62,0-1-78,0-70 15,0 35 1,0 18-16,35 17 16,-35-17-16,0 0 15,0 17-15,0-35 16,0 0-1,35 53 1,-35-17 0,0 34 46,0 18-62,0 18 16,-17-35-16,17 35 15,0-18-15,0 36 16,-35-36 0,35-70 62,0-1-78,0 1 15,0 18-15,17-19 16,-17 1-16,0 17 16,0-17-16,18 0 15,-18 17 1,0 36 31,0 35-32,0 0-15,0-18 16,-18 35-16,18-17 0,0 0 16,-17 0-16,17-35 15,0 17-15,0 0 16,0 1 15</inkml:trace>
  <inkml:trace contextRef="#ctx0" brushRef="#br0" timeOffset="9417.82">21361 8220 0,'17'0'141,"-17"-36"-94,0 1 0,-35 35-16,35-17-15,-35 17-1,17 0 1,-35 0 15,18 0-15,35 35-16,-18-35 15,18 35 1,-35-35-16,35 18 16,-35 17-1,35-17 1,0 17-1,0 0 1,0-17 0,0 17-1,35-35 32,-35 18-47,35-18 16,1 0-1,-1 0-15,0 0 47,-17 0-15,-18-36-1,0 19-16,0-18 32,35 52 63,0-17-95,-17 0 1,17 35 0,1-35 15</inkml:trace>
  <inkml:trace contextRef="#ctx0" brushRef="#br0" timeOffset="14014.82">20144 6103 0,'-36'-35'16,"19"35"0,17-36-1,0 54 110,0 0-109,0 17-1,0 0 1,35-35-16,-35 36 16,35-36-16,-35 53 15,18-53-15,-18 52 16,35-52-16,-35 18 16,18-18-16,-18 53 15,53 0 1,-18 0-1,-35-18 1,35-35-16,-35 53 16,36 0-1,-36-18-15,17-35 16,-17 53-16,35-53 16,-35 53-16,36-35 15,-36 17 16,17-35-31,-17 35 16,53 18 0,-53-18-1,36-35-15,-36 36 16,0-19 0,17-17-16,-17 36 15,35-1 1,-35-17-1,36-18-15,-36 35 16,17-35 0,-17 35-16,36-17 15,-36 17 1,35-35-16,-35 35 16,18-17 15,17 17-16,0 0 1,0 1 0,-35-19 15,18-17-31,-18 36 16,53-1-1,-18 0 1,-35-17 15,36-18 0,-36 53-31,17-53 32,-17 17-32,0 19 31,35-36-16,-35 35 1,18-17 0,-18 17-1,35-35 1,-35 35 0,0-17-1</inkml:trace>
  <inkml:trace contextRef="#ctx0" brushRef="#br0" timeOffset="15686.47">20637 6262 0,'0'17'63,"0"36"-48,0-35 1,0 17-16,0-17 15,0 17-15,0 0 0,0-17 16,-35 17-16,35 1 16,0-19-16,0 19 15,0-1 1,-17-35 0,17 35-16,0-53 93,0 1-93,0-36 32,0 18-17,0-18-15,0 0 16,0 18-1,0-1 1,0 1 0,35 35-1,-35-18 1,0-17 0,17 35-1,-17-18-15,0-17 16,36 35-1,-1-35 1,-17 35 15,17 0-15,0 0 15,-17 18-15,17 17-1,-35-18 17,35-17-32,-35 36 15,0-1 1,0-17 15,-17-18-31,-1 0 16,18 35-1,-35-35-15,0 18 32,17-18-17,-35 0 1,18 0 0,52 0 109,1 0-110,17 0 16,-35 52-31,36-52 16,-36 53-16,17-53 16,-17 71-16,53-53 15,-18 17-15,1 0 32,-19 0-32,19 1 15</inkml:trace>
  <inkml:trace contextRef="#ctx0" brushRef="#br0" timeOffset="32834.8">24130 7056 0,'0'35'218,"0"-18"-186,0 19-17,0 17 1,0-18-16,0 0 16,0-17-1,-35 17 1,35 18-1,0 0 1,0-18 0,-18-35-1,18 36-15,0-19 16,-35 36 15,35-18-15,0 1-1,0 17 1,-35-53 0,35 35-16,0-18 15,-36 36 1,36 0 0,0-35-1,0 17 1,0 0-1,-17-35 1,17 18-16,0 17 16,0-17-1,0 17 1,0 1 0,-36-19-1,36 19 16,0-1 1,0-70-1,0-18-15</inkml:trace>
  <inkml:trace contextRef="#ctx0" brushRef="#br0" timeOffset="33794.82">24165 7003 0,'0'35'93,"0"18"-77,0-18 0,36 0-1,-36 1-15,0-19 16,35-17-16,-35 53 16,0-18-1,17-35 1,-17 18-16,0-36 47</inkml:trace>
  <inkml:trace contextRef="#ctx0" brushRef="#br0" timeOffset="34117.85">24183 7020 0,'-18'0'31,"-17"0"-16,-18 0-15,35 0 16,-34 36 0,16-1-1,1 0 1,17-35 0,18 18-1</inkml:trace>
  <inkml:trace contextRef="#ctx0" brushRef="#br0" timeOffset="44661.66">22895 7761 0,'0'-35'31,"0"17"48,0-17-33,0 17-30,36 18 0,-36-35-1,0 0 1,0 17 0,35-17-1,-35-18 1,0 18-1,0-1 1,0 1 0,0 17-1,0-17 1,0 0 0,0-18-1,0 18 1,0-1-16,0 1 31,-18-18-31,18 18 16,-35 0-1,35-1 1,0 19 0,0-36-1,0 0 1,-35 18-1,35 17 1,0-17 0,-18 35-16,18-18 15,0-17 1,-35-1 0,35 19-1,0 52 110,0 18-109,17-35-1,-17 17-15,0 0 0,18-35 16,-18 53-16,0-18 16,0-17-16,35 17 15,-35 1-15,0-19 16,0 19-16,0-1 16,0-18-16,0 19 15,0-19-15,0 19 16,0 17-1,0-18 1,0 18 0,0 0-1,0-36-15,0 36 16,0 0 0,0-35-1,0 17 1,0-17-1,0 17 1,0 0 0,0-17-1,-17 17 1,17 0 0,0 1-1,-18-36-15,18 53 16,0-18-16,0-17 15,-35-18 1,35 35-16,0-18 16,0 36-1,-36-53 1,36 53-16,0-17 16,0-1-1,0 0 16</inkml:trace>
  <inkml:trace contextRef="#ctx0" brushRef="#br0" timeOffset="48491.54">18433 10142 0,'0'36'141,"-18"-36"-125,18 17-1,-35-17 1,35 36-16,-36-36 16,19 35-1,-18-35 1,35 17-16,-36-17 15,19 36 1,-19-36 0,36 35-16,-35-35 15,35 18-15,-18-18 16,18 35-16,-53-35 16,53 35-16,-35-35 15,-18 18 1,18 17-16,-36 0 15,1 1 1,-1 17 0,18 0-1,1-1 1,-1-16 0,17-1-1,1 0 1,17 1-1,-17 16 1,35-16 0,-35-36-16,35 17 15,-35 19-15,35-1 32,-18-35-32,18 18 0,-35 34 15,35 1 1,-36-53-1,36 71-15,0-53 16,0 17-16,-17-35 16,17 35-16,0 0 15,0 1 1,-36-36 0,36 17-16,0 36 15,0-35-15,0 17 16,0 0-16,0-17 15,0 35 1,0-18 0,0 1-1,0-1-15,0-18 16,0 19-16,0-1 16,0-17-16,0 35 15,0 0 1,0-18-1,0 18 1,0 0 0,0-36-1,0 36 1,0-35 0,0 17-1,0 18 1,0-18-16,0 1 15,0-1 1,0 0 0,0-17-16,0 17 15,18 0-15,-18-17 16,0 17-16,0-17 16,0 17 15,35 18-31,-35-35 15,0 17-15,0 0 16,0 1 0,18-36-16,-18 35 15,0 0 1,0-17 0,35 17-16,-35 0 15,0-17-15,0 17 16,0-17-1,36-18-15,-36 35 16,0 18 0,35-35-1,-35 17-15,0 18 16,17-35 0,-17 17-1,36-35 1,-36 53-16,35-36 15,-35 19-15,0-1 16,18-35-16,-18 18 16,35-18 15,-35 35-31,35 18 16,1-18-1,-36 0 1,17 1-1,-17-19 17,53 18-17,-18 1 1,1-1 0,-1 0-1,-35-17 1,18-18-16,-18 35 15,35-35 1,0 36 0,-17-19-1,17 18 1,18-35 0,-53 36-16,18-36 15,17 0 16,18 35 1,-36-35-32,19 0 15,-1 0 17,-17 18-1,17-18-31,0 0 31,-35 35 0,18-35 16</inkml:trace>
  <inkml:trace contextRef="#ctx0" brushRef="#br0" timeOffset="50552.58">15840 12453 0,'17'0'94,"1"0"-78,17 0-1,18 0 1,-35 0-16,17 0 16,18 0-1,-18 0-15,18 0 0,-18 0 16,18 0 0,0 0-16,-17 0 0,17 0 15,-1 0-15,-16 0 16,17 0-16,0 0 15,105 0 1,-87 0 0,-18 0-16,0 0 15,-18 0-15,-17 0 16,70 0 0,-53 0-1,0 0-15,36 0 16,-18 0-16,-18 0 15,18 0-15,0 0 16,70 0 0,-87 0-16,17 0 15,17 0-15,-35 0 16,36 0-16,-18 35 16,35-35-1,-35 0-15,0 0 16,0 0-1,-18 0-15,18 0 16,0 36-16,18-36 16,-19 0-16,1 0 15,18 0 1,-18 0-16,0 35 0,-18-35 16,18 0-16,-18 35 15,36-35-15,-1 35 16,-17-35-16,18 0 15,-18 0-15,-18 0 16,18 0-16,17 0 16,-17 0-16,18 36 15,-18-36-15,17 0 16,89 0 0,-106 0-16,0 35 15,0-35-15,0 0 16,-18 18-16,36-18 15,-1 35-15,1-35 0,-1 0 16,-34 0 0,34 0-16,1 35 0,-1-35 15,1 0-15,-36 0 16,18 0-16,-35 0 16,17 0-16,18 0 15,-36 0 1</inkml:trace>
  <inkml:trace contextRef="#ctx0" brushRef="#br0" timeOffset="51429.87">18962 11783 0,'0'0'0,"0"-36"31,0 19 1,17 17-17,-17 17 32,0 19-31,0-19-16,0 36 15,0 0-15,0-17 16,0 16-16,0 1 16,0-17-16,0 17 15,0 17-15,36-17 16,-36-18-16,0 18 15,0-18-15,0-17 16,0 17-16,0-17 16,0 35-1,0 0-15,0-35 16,0 17 15</inkml:trace>
  <inkml:trace contextRef="#ctx0" brushRef="#br0" timeOffset="52006.42">19032 11836 0,'0'0'0,"0"-18"31,36 18 47,-36 53-78,53-18 16,-53-17-16,52 17 15,-34 0-15,17 1 16,18 17 0,-17-18-1</inkml:trace>
  <inkml:trace contextRef="#ctx0" brushRef="#br0" timeOffset="52336.01">19032 11853 0,'0'-35'32,"-35"35"-17,0 0 1,35 18-16,-18-18 15,-35 17 1,0 19-16,36-36 16,-19 35-16,-17 0 15,53 0 1</inkml:trace>
  <inkml:trace contextRef="#ctx0" brushRef="#br0" timeOffset="55002.21">17762 10707 0,'-35'0'32,"17"0"46,-17 0-63,18 0 17,17 35-32,-36-35 15,36 35 1,-35-35-16,35 18 0,-18-18 16,18 35-1,-35 1 1,35-19-16,-35-17 15,35 35-15,0 1 16,-18-36 0,18 35-16,0 0 15,-35-35 1,35 18-16,0 17 31,-35 0-15,35-17-1,-18 35-15,18-18 32,0-17-32,0 17 15,-35-35 1,35 18 0,0 35-1,0-18 1,0-17-1,0 35 1,-36-18 0,36-17-1,0 17 1,0-18 0,0 19-16,0-1 31,0-17-31,0 17 15,0-17 17,0 17-17,0 0 1,0-17 0,0 17-1,0-17 1,0 17-16,0 0 15,0 1 1,0-1 0,18-35-16,-18 35 15,0-17 1,0 17 0,0-17-1,0 17 1,18-35-1,-18 35-15,0-17 16,0 17 0,0 0 15,0 1-31,35-36 0,-35 35 16,0 0-1,0 0 1,35 1-1,-35-19 1,0 19 0,0 17-1,35-36 1,-35 19 0,0-1-1,18-18 16,-18 19-31,0-19 32,0 19-17,35-36-15,-35 35 32,0-17 30,0 17 1</inkml:trace>
  <inkml:trace contextRef="#ctx0" brushRef="#br0" timeOffset="56877.87">17321 12171 0,'0'35'47,"-35"18"-47,35-18 16,0 18-1,-35-18 1,35-17-16,0 17 15,0-17-15,0 17 16,17 1-16,-17-19 16,0 19-16,0-1 15,36 18 1,-1 17 0,-35-17-1,18-53-15,-18 35 16,0 1-1,35-36-15,-35 53 16,35-18 0,-35 18-1,18-18-15,-18-17 16,35 35 0,-35 0-1,35-53-15,-35 35 16,36-17-1,-36 17 1,17 0 0,19-17-1,-1 17 1,-35 0 0,35-35-16,-35 18 15,18 17 1,-18 0-16,53-35 15,-53 18-15,35-18 16,-35 35-16,18-35 16,-18 36-1,35-36-15,-35 17 16,18-17 0,17 36-1,0-36 1,-35 35-16,18-35 15,-18 17 1,35-17-16,0 36 16,-17-36 15,-18 35-31,35-35 31,-35 18-31,35-18 31,-35 35 16,-35-35 110,35-18-142,-35 18-15,17-35 16,-17 17-1,-18-17 1,0 0 0,18 0-1,17 35 1,18-53-16,-35 35 16,35-35-1,-35 53 1,35-53-16,-18 36 15,18-19 17,-35 36-32,35-53 15,-35 53 1,35-17-16,-18-19 16,18 1-1,-35 35-15,35-17 16,0-19-1,-36 36-15,36-35 16,0 17 0,-17 18-16,17-35 15,-36 17 1,36-17 0,-35 0-1,35 17 1,-18-17-1,18 0 1,0 17 0,-35-17-1,35-1 1,0 19 0,-35-36-1,35 18 1,0 17-1,0-17 1,0-1 0,0 1-1,-35 35 1,35-53-16,0 18 31,0 0-15,-18 35-16</inkml:trace>
  <inkml:trace contextRef="#ctx0" brushRef="#br0" timeOffset="60120.26">16951 13970 0,'0'18'62,"0"17"-62,-35 18 16,35-18-16,0 18 15,0 18-15,0-36 16,-36 18-16,36 0 16,0-18-16,0 0 15,0 1-15,0-19 16</inkml:trace>
  <inkml:trace contextRef="#ctx0" brushRef="#br0" timeOffset="60787.89">16880 14111 0,'0'-35'16,"18"0"-16,-18 17 31,18 18-31,17-35 15,18 35 1,-18 0 0,-35-36-1,53 36-15,-18 0 16,-17 18 0,35 17-1,-53 18 1,0-18-1,0 1-15,0 17 16,-35-53 0,-1 35-16,-17-35 15,1 0-15,34 0 16,-17 0 0,-18 0-16,53-18 31,17 18 0,36 18-15,-35-18-1,17 53-15,0-53 16,1 35-16,-1 0 16,-17-35-16,-18 53 15,53-53-15,-53 53 16,17-53-16,-17 36 15,35-36 1,-35 35-16</inkml:trace>
  <inkml:trace contextRef="#ctx0" brushRef="#br0" timeOffset="61343.2">17515 14041 0,'53'17'78,"0"36"-62,-35-53-16,17 35 15,0-35-15,-35 53 16,36-53-16,-36 36 16,35-36-1,-35 17-15,0 18 47,-18-35-47,1 36 0,-19-36 16,1 17-16,18-17 15,-19 36-15,-17-1 16,0 0 0,36-35-1,17 36 1</inkml:trace>
  <inkml:trace contextRef="#ctx0" brushRef="#br0" timeOffset="62116">18097 14182 0,'0'0'0,"18"0"31,35-36-31,0 36 15,-35 0 1,17 0 0,0 0-1,-17 0 17,17 0-17,-35 18-15,35 17 16,-35 1-1,18-1-15,-18 0 16,0-17 0,0 52-16,0-34 15,0-19-15,0 19 16,0-1-16,-35 0 16,-1 0-1,-34-35 1,52 0-1,-17 0-15,-18 0 16,35 0-16,-35 0 16,18-17-1,35-1 1,-35-35 0,35 0-1,0 36 1,0-36-16,18 17 15,-18 1 1,0-18 0,0 18-1,35 35-15,-35-18 16,17 18 0,19-35-1</inkml:trace>
  <inkml:trace contextRef="#ctx0" brushRef="#br0" timeOffset="64401.01">22525 9613 0,'0'-35'31,"-35"35"-16,35-35 1,-36 35 0,36-18-1,-17 18 1,-19 0-16,19 0 16,-19 18-16,1-18 15,35 35-15,-53-35 0,53 53 16,-17-53-16,17 53 15,0-18 1,0 0-16,0 1 16,0 16-1,53-16 17,-18-36-32,-18 0 15,19 0-15,-1-36 16,0 36-16,-35-35 15,36 35-15,-36-53 16,35 53-16,-35-70 0,35 17 16,-35 18-1,0-18-15,35-18 0,-35 18 16,0 36-16,18 17 16,-18-53-16,35 17 15,-35 72 63,0-1-78,0 0 16,0 18-16,-17 0 16,17-18-16,0 18 0,0-18 15,-36-17 1,36 17-16,0 1 0,0-19 15,0 19 1</inkml:trace>
  <inkml:trace contextRef="#ctx0" brushRef="#br0" timeOffset="64797.99">22754 9596 0,'0'0'0,"35"0"0,-35-18 15,53 18-15,-17-35 16,-1 35 0,18 0-1,-53 17 1,35-17-16,-35 71 15,35-36-15,-35 0 16,0-17-16,0 17 16,0-17-16,-35 17 15,17-35-15,-17 35 16,-18-35-16,36 0 16,-19 0-16,-17-35 15,53-18 1,0 18-16,0 17 15,0-17-15,36 35 16,-1-53-16,18 18 16</inkml:trace>
  <inkml:trace contextRef="#ctx0" brushRef="#br0" timeOffset="65518.64">23195 9631 0,'0'70'31,"0"-34"-16,0-19-15,0 36 16,-18-18-16,18-17 16,0 35-1,0-88 32,18-1-31,-18 19-16,35-18 0,1-18 15,-19 0 1,19 35 0,-1 18-1,-17 0 17,17 0-17,-35 71 1,0-36-16,0-17 15,0 17-15,0-18 16,0 19 0,0-54 15,0 0-15,53-17-16,-53 0 15,53 0-15,-36 35 16,-17-18-1,36 18 17,-36 35-17,0 18 1,0-18-16,0 18 16,0-17-16,-18-19 15,18 19-15,-35-36 16,35-18-1,0 0-15</inkml:trace>
  <inkml:trace contextRef="#ctx0" brushRef="#br0" timeOffset="66088.07">23812 9490 0,'36'17'31,"-36"19"-31,0-19 16,-18 19-16,18 16 15,0-34-15,-35 35 16,35-18-16,0 1 15,0-1-15,0 18 16,0-36 0,17-17 62,-17-35-78,36 35 0,-36-35 15,53 35-15,0-35 16,-36 35 0,19 0-1,-36 17 1,35 18 0,-35 18-1,0-35 1,-18 17-1,-35-35-15,36 0 16,-19 0 0,19 0-16,-19 0 0,36-17 15,-53 17-15,53-18 16,-17-17 0</inkml:trace>
  <inkml:trace contextRef="#ctx0" brushRef="#br0" timeOffset="67265.97">22719 10266 0,'0'-53'15,"0"35"1,0 36 47,0 35-48,0 0-15,0-18 0,0 36 16,0-1-16,0 1 15,-18-36-15,18 18 16,0-18-16,0-17 16,0-36 46,0-35-46,0 18-16,0 17 15,0-35-15,0 36 0,18-19 16,-18 1 0,35 0-16,-35 17 0,18 18 15,-18-70-15,53 17 16,-18 53 0,-35-18-1,18 18-15,17-35 16,18 35-1,0 0 1,-18 18 0,0-18-1,-35 17 1,36-17 0,-36 35-16,0-17 15,-18-18 1,-17 35-1,17-35-15,-35 0 16,0 0-16,36 0 16,-19 0-16,-17 0 15,36 0 17,34 36 30,19 34-31,-36-17-31,35 0 0,-35-18 16,35 1-16,0 17 16,-35-36-1,53-34 16</inkml:trace>
  <inkml:trace contextRef="#ctx0" brushRef="#br0" timeOffset="67841.73">23566 10248 0,'-36'0'62,"1"18"-46,0-18-16,-71 106 31,88-106-31,-17 35 16,0-35-16,17 35 15,-17-35 1,52 0 47,-17 35-63,18-35 0,-18 18 15,35-18-15,-35 53 16,53-18-1,-53-17-15,36 17 0,-36 1 16,52-1-16,-16 18 16,-36-36-1,35-17 1</inkml:trace>
  <inkml:trace contextRef="#ctx0" brushRef="#br0" timeOffset="68621.42">23848 10425 0,'35'-18'16,"0"18"-1,1-35-15,-19 35 31,19 0-15,-19 0 0,18 0 15,1 0-15,-36 35-1,0 18 1,17-36-16,-17 19 15,0-1-15,0-17 16,0 17-16,0-17 16,0 17-16,0 0 0,-35-35 15,35 35-15,-35-35 16,35 53-16,-18-53 16,18 53-16,-53-53 15,0 36 1,36-36-1,-19 0 1,1-36 0,35 1-1,-18 35-15,18-35 16,0-18 0,0 0-16,0 18 15,0-36 1,0 36-1,0 17-15,0-35 16,18 53 0,-18-53-16,35 53 15,-35-17-15,18 17 16,-18-36 0</inkml:trace>
  <inkml:trace contextRef="#ctx0" brushRef="#br0" timeOffset="77686.27">15064 12753 0,'0'0'0,"0"35"78,0 0-63,0 1-15,0 34 16,0-17-16,0-18 16,0 36-16,0-18 15,-36 0-15,36-35 16,0 17-16,0-18 16,0 19-16,0-72 78,18-34-63,-18 52 1,35-17-16,-35 0 16,53-1-16,-53 19 15,18 17-15,-18-53 16,53 53-16,-53-53 15,17 53-15,19-18 16,-1 18 0,0 0-1,-17 53 1,-18-18-16,0-17 16,0 17-16,0 1 15,0-19-15,0 19 16,0 17-1,0-36 1</inkml:trace>
  <inkml:trace contextRef="#ctx0" brushRef="#br0" timeOffset="78151.31">15540 13000 0,'0'0'0,"35"-35"15,0 17 1,1 18-1,-19-35 1,36 35-16,0 0 16,-18 17-1,-17 36 1,-18-35 0,0 17-16,35 0 15,-35-17-15,0 17 16,0-17-16,-17 17 15,17 1-15,-36-36 16,1 52-16,0-52 16,0 0-1,-18 0 1,0-35 0,53 0-16,0 17 15,0-17-15,0 0 16,0 17-16,17 18 0,-17-53 15,18 18 1</inkml:trace>
  <inkml:trace contextRef="#ctx0" brushRef="#br0" timeOffset="78924">15946 13035 0,'35'0'31,"-35"35"0,0 1-15,0-1-16,0 18 15,0-18-15,-18-17 16,18 35 0,0-71 30,18-17-30,-18 0-16,0-1 16,17 36-16,-17-35 15,36-18 1,-36 18 0,35 35-1,-17 0 1,17 17-1,-35 19 1,0-19-16,0 54 16,0-18-1,0-88 48,53 35-63,-53-53 15,17 53-15,-17-18 16,36 18-16,-1 0 16,-17 0 15,-18 35-15,0 1-16,0-19 15,0 18 1,0 18-16,0-35 15</inkml:trace>
  <inkml:trace contextRef="#ctx0" brushRef="#br0" timeOffset="79277.39">16422 13159 0,'0'0'0,"0"-36"0,53 36 0,-36 0 15,19 0-15,-36-35 16,53 35-16,-1 0 16,-16 0-1,-36 18 1,17-18-16,-17 17 15,0 36 1,0-35-16,0 17 16,0 0-16,0-17 15,-35-18 1,0 0-16,17 0 16,-35-35-1,53 0-15,-35 35 16,35-53-16,0 35 15,18 18 1</inkml:trace>
  <inkml:trace contextRef="#ctx0" brushRef="#br0" timeOffset="80069.28">16739 13106 0,'18'0'31,"-18"17"-31,0 19 16,0-1-16,0 0 16,0 0-16,0-17 15,0 17-15,0 18 16,0-70 46,0-36-46,53 53 0,-53-18-16,35 18 0,-35-35 15,18 35 1,-18-18-16,35 18 0,18-35 15,-18 35 1,1 0 0,-36-35-1,0 52 32,0 1-31,0 17-16,0 0 15,-18-17-15,18 17 16,0 1-16,0-1 16,0 0-1,18-35 1,17 0 0,-35-17-1,53 17-15,-53-18 16,35 18-16,-35-35 15,18-1 1,-18 19 0,0-19-1,0 72 32,0-19-47,0 19 0,0-19 16,0 36-1,0-18 1,35-35 0,-35 18-1,35-18-15</inkml:trace>
  <inkml:trace contextRef="#ctx0" brushRef="#br0" timeOffset="80363.82">17233 12841 0,'0'18'47,"0"17"-47,-17 18 15,17-35-15,0 17 16,-18 0-16,18-17 16,0 35-1,-35-53-15</inkml:trace>
  <inkml:trace contextRef="#ctx0" brushRef="#br0" timeOffset="180518.97">28540 5433 0,'0'-18'16,"17"18"124,-17 35-124,36 1 0,-36-1-1,17-35 1,-17 71-16,36-36 15,-36-18-15,35 36 16,-35 0 0,35-53-16,-35 36 15,0-1-15,0 0 16,18-17-16,-18 17 16,0 0-16,35-17 15,-35 17-15,35 18 16,-35-35-1,36 105 1,-36-87 0,35 16-16,-35 1 15,0-17-15,17-1 16,-17 0-16,0-17 0,36 17 16,-36 0-1,0 1-15,0 17 0,35-1 16,-35 19-16,35 0 15,-35-18-15,0-1 16,36 1-16,-36-17 16,0-1-16,0 0 15,35-17-15,-35 17 16,35 124 0,-35-106-1,0 0-15,0-18 16,0 18-16,0 0 15,0-18-15,0 18 16,0 0-16,0-35 0,0 34 16,0 1-16,0-17 15,0 17-15,0-1 16,0-16-16,0 17 16,0 0-16,-17-18 15,17 18-15,0 0 16,-71 123-1,71-105 1,-35-18-16,35-1 16,0-16-16,-53 17 15,53 0-15,0-18 16,-36 18-16,36 0 16,0 0-16,-17-36 0,17 19 15,0-1-15,-35-18 16,-1 36-1</inkml:trace>
  <inkml:trace contextRef="#ctx0" brushRef="#br0" timeOffset="183030.32">28610 5574 0,'0'-35'15,"0"17"16,18 18-15,-18-35 15,0 52 79,-18-17-95,-35 106 1,53-71 0,-35 1-16,35-19 15,-18 19-15,18-1 16,-35 0-16,35-17 0,-53 17 15,53 18-15,-53 0 16,53-35-16,-35 34 16,35-16-16,-35-19 15,35 19-15,-18-1 16,18-17-16,-35-18 16,35 53-16,-35-18 15,35-18-15,-18 19 16,18 17-16,0 0 15,-35-36-15,35 18 16,0 1-16,-36-1 16,36 0-1,0 1-15,0-19 16,-35 36-16,35 0 16,0-35-16,0 35 0,0-36 15,0 19-15,0-1 16,-35-18-16,35 19 15,0-1-15,0-17 16,0 35-16,0-1 16,0-16-16,0 34 15,0-17-15,0-18 16,0 1-16,0-1 16,0-17-16,0 17 15,0 0-15,0 18 16,0 0-16,0-18 15,0 18-15,0-17 0,0-19 16,17 18-16,-17 1 16,0-19-16,0 19 15,0 17-15,0-36 16,36 18-16,-36 1 16,0-19-16,0 19 15,0-19-15,35 19 16,-35-1-16,0-17 15,0 34-15,0 1 16,18-17-16,-18 17 16,0-18-16,0-18 15,35 19-15,-35 17 16,0-36-16,35 19 16,-35-1-16,0-18 15,0 36-15,35-17 16,-35-19-16,0 36 15,18-53 1,-18 53-16,0-35 16,0 17-16,35 18 15,-35-18-15,0 18 16,36-18-16,-36-17 16,0 17-16,0 1 15,35-19-15,-35 19 16,0-1-16,0-18 0,0 19 15,35 17 1,-35-18-16,0 0 0,0-17 16,18-18-16,-18 35 15,0 0 1,0 1 0,0 17-1,35 0 1,-35-36 15,0 18 0,35-35-15,1-17 46,-36-1-46,17-17 0,-17 0-16,0 17 15,36-17-15,-36-1 16,0 19-16,35-18 16,-35-1-16,35 19 15,0-36 1,-35 17-16,18 1 15,-18 17-15,0-34 16,35 16 0,-35 1-16,36 35 15,-36-53-15,35 53 16,-35-35-16,35 35 16,-35-18-1,35 18-15,-35-53 16,0 0-1,18 36 1,-18-19-16</inkml:trace>
  <inkml:trace contextRef="#ctx0" brushRef="#br0" timeOffset="184346">27164 9013 0,'18'0'47,"-1"0"-31,18 0-16,18 0 15,0-35 1,-53 18-1,18-19-15,-18-17 16,35 0-16,-35 18 16,0-18-16,35 18 15,-35 17-15,0-17 16,0-18 0,0 35-1,-17 18 1,-1 0-1,18 18 1,-53 17-16,18 1 0,0 17 16,35-18-16,-53 53 15,53 0-15,-35-17 16,35 17-16,0-17 16,-36-1-16,36-17 15,0 0-15,0 0 16,18-18-16,17-35 15,0 35-15,1-35 0,70 0 32,-89 0-32,54-52 15,-54 52 1,19 0 0,-1-36-16</inkml:trace>
  <inkml:trace contextRef="#ctx0" brushRef="#br0" timeOffset="185936.1">28540 8467 0,'17'0'0,"-34"17"78,17 1-78,0 17 16,-36 0-16,36-17 16,0 17-16,-35 1 15,35-19-15,0 36 16,0-17 0,0-19-1,18-17 1,-1 0-1,36-17 1,-17-1 0,17-17-1,-18-1 1,-35-17 0,17 36-1,-17-19 1,36 36-1,-36-35 1,0 53 15,0 17-15,0-17-16,0 17 16,0-17-16,0 17 15,0 0-15,0-17 16,-18 17-16,18 0 15</inkml:trace>
  <inkml:trace contextRef="#ctx0" brushRef="#br0" timeOffset="186271.48">28857 8237 0,'-17'0'78</inkml:trace>
  <inkml:trace contextRef="#ctx0" brushRef="#br0" timeOffset="186533.95">28698 8184 0,'0'0'0</inkml:trace>
  <inkml:trace contextRef="#ctx0" brushRef="#br0" timeOffset="198536.83">28434 5362 0,'-35'-35'78,"35"0"-62,-36 35-1,36-36-15,-17 36 16,17-70-16,-53 35 15,53-1-15,-53 19 16,53-19-16,-53 1 16</inkml:trace>
  <inkml:trace contextRef="#ctx0" brushRef="#br0" timeOffset="199024.8">27922 4851 0,'0'-18'15,"-35"-17"1,35-1 0,-53 1-16,18 0 15,35 17-15,-35 18 16,-36-70-1,36-1-15,-1 36 16</inkml:trace>
  <inkml:trace contextRef="#ctx0" brushRef="#br0" timeOffset="199542.15">27252 4357 0,'-18'-18'15,"-17"18"1,35-17 0,-70 17-16,52 0 15,-17-36-15,-1 36 0,19 0 16,-54-35-1,36 35-15,0 0 16,17-35-16,-17 35 16</inkml:trace>
  <inkml:trace contextRef="#ctx0" brushRef="#br0" timeOffset="202026.3">28363 9895 0,'0'-17'32,"-35"52"93,-36 53-110,19-52-15,-1-1 16,-18 0-16,18 18 15,0-18-15,18 1 16</inkml:trace>
  <inkml:trace contextRef="#ctx0" brushRef="#br0" timeOffset="202451.77">27764 10248 0,'-18'35'31,"-35"-35"-15,18 18-16,-18-18 16,0 35-16,0-35 15,-35 53-15,35-53 16,-18 36-16</inkml:trace>
  <inkml:trace contextRef="#ctx0" brushRef="#br0" timeOffset="202858.85">26917 10425 0,'-18'0'32,"-52"0"-17,52 0 1,-88 0 0,71 35-16,-18-35 15,18 0-15</inkml:trace>
  <inkml:trace contextRef="#ctx0" brushRef="#br0" timeOffset="204683.72">28610 5345 0,'0'0'0,"36"35"109</inkml:trace>
  <inkml:trace contextRef="#ctx0" brushRef="#br0" timeOffset="204916.05">28734 5292 0,'0'0'0,"35"0"0,0-36 15,1 36 1,34-53 0,-35 18-1,1-18 1,-36 18-16,35 17 15,-35-17-15,35 0 0,1 35 16,-1-35-16,-18 35 16</inkml:trace>
  <inkml:trace contextRef="#ctx0" brushRef="#br0" timeOffset="205353.06">29386 4762 0,'0'0'0,"36"0"15,-36-35-15,35 35 16,-35-17-16,18 17 16,-18-53-16,52 53 15,-16-53-15,-1 53 16,-17-36-16,35 36 16,-18 0-16,-17-17 15</inkml:trace>
  <inkml:trace contextRef="#ctx0" brushRef="#br0" timeOffset="207104.53">28540 9790 0,'17'0'78,"-17"35"-62,36 18-1,-36-36 1,35 36-16,-35 0 16,35 0-16,-35-18 15,35 18-15,-35 0 0,53 0 16,-53-35-16,53 17 16,-53 0-16,71-35 15</inkml:trace>
  <inkml:trace contextRef="#ctx0" brushRef="#br0" timeOffset="207443.43">29333 10707 0,'0'0'0,"36"0"0,34 35 15,-34-35 1,-19 35-16,18 1 16,1-1-16,-1 0 0,18 0 15,-18-35 1</inkml:trace>
  <inkml:trace contextRef="#ctx0" brushRef="#br0" timeOffset="-213146.58">25929 7355 0,'-17'0'171,"-1"0"-46,18-35-78,0 70 16,35 1-48,-35-1 1,-17-35 0,-1 0-1,-17 0 1,35-18-16,0 1 16,0-19 15,17 36-31,1 0 15,-18 18 1,0 0 0,0 17-1,0-53 32</inkml:trace>
  <inkml:trace contextRef="#ctx0" brushRef="#br0" timeOffset="-211640.3">26035 7514 0,'0'-17'16,"0"-1"46,0-17-15,53 35 125,-18 0-172,-17 0 16,17 0-16,-17 0 15,17 0-15,36 0 16,-54 0-1,18 17-15,1-17 16,-1 0-16,18 0 16,0 0-16,-35 0 15,17 0-15,-18 0 16,19 0-16,17 0 16,17 0-1,-35 36 1,18-36-16,0 0 0,-17 0 15,16 0-15,-16 0 16,17 0 0,-18 0-16,0 0 15,-17 0-15,35 0 16,-36 0 0,19 35-16,-1-35 15,0 0 1,18 0-1,-18 0-15,-17 0 16,17 0-16,18 0 16,-17 0-16,16 0 0,-16 0 15,-19 0-15,19 0 16,-1 0 0,18 0-1,-18 0-15,-17 0 16,35 17-16,-18-17 15,-17 0 1,17 0-16,-17 0 16,17 0-1,0 0 1,-17 0-16,17 0 16,0 36-16,-17-36 15,17 0 1,-17 0-1,35 0 1,-18 0 0,-17 0-16,17 0 15,0 0-15,-17 0 16,-18 35 0,35-35-16,-17 0 15,52 0 1,-34 0-1,-19 0-15,19 0 16,-19 0-16,36 0 16,0 35-1,0-35 1,-35 0 0,17 0-1,-18 0 16,19 0-15,-1 0 0,-53 0 46</inkml:trace>
  <inkml:trace contextRef="#ctx0" brushRef="#br0" timeOffset="-211019.57">28593 7444 0,'17'0'93,"-17"17"-93,36-17 16,-36 53-16,35-53 16,0 35-16,0-35 15,1 53-15,-19-53 0,19 53 16,-1-17-1,0-36 1,-35 17 47,0 18-17,-35-35-46,35 18 16,-53-18-16,0 35 31,-18-35-31,54 0 0,-18 36 16,-1-36-16,19 0 16,-19 35-16</inkml:trace>
  <inkml:trace contextRef="#ctx0" brushRef="#br0" timeOffset="-210072.5">27217 6879 0,'0'-35'0,"0"70"93,0 18-61,0-18-32,0-17 0,0 17 15,0 1-15,0-19 16,0 36-1,0-71 48,0 1-47,0-18-1,0 17 1,0-35-1,0 18 1,0 17 0,0-17 15,35 35-31,0 0 16,-17 0 15,35 0-16,-18 0 1</inkml:trace>
  <inkml:trace contextRef="#ctx0" brushRef="#br0" timeOffset="-209406.8">27305 7302 0,'0'-17'79,"18"-18"-64,17-1 1,-35 1-1,35 0 1,-35 17 0,18 18-1,-18-35 1,0 70 46,0 18-46,0-35-16,0 17 0,0-17 16,-18 52-1,18-17 1,0-18 0,0-17-1,0 17 1</inkml:trace>
  <inkml:trace contextRef="#ctx0" brushRef="#br0" timeOffset="-205541.93">28487 6103 0,'0'35'47,"53"-35"-31,-53 36-16,53-36 15,-53 17-15,53 19 0,-18-1 16,18 0-16,0 18 16,0-35-16,-1 35 15,-16-1-15,-19 1 16,19-17-16</inkml:trace>
  <inkml:trace contextRef="#ctx0" brushRef="#br0" timeOffset="-205158.75">28293 6438 0,'35'0'31,"0"35"-15,1-35-16,52 71 15,-18-18-15,1 0 16,35 0-16,0 17 0,-1-17 16,-34-17-16,-36-1 15,-35 0-15,53-35 16,-53 18-16</inkml:trace>
  <inkml:trace contextRef="#ctx0" brushRef="#br0" timeOffset="-204768.76">28381 6844 0,'0'18'47,"53"-18"-31,0 70-16,53-17 15,-18 18-15,18-19 0,-1 19 16,1-18-16,-35 17 16,-18-34-16,0 52 15,0-35-15,-18-35 16,0-18-16,-35 52 16,35-52-16</inkml:trace>
  <inkml:trace contextRef="#ctx0" brushRef="#br0" timeOffset="-204400.93">28046 7232 0,'0'0'0,"35"0"15,18 35-15,-18 0 16,195 107-1,-160-72 1,18-17-16,-17 0 0,35 18 16,0-19-16,-36-16 15,-17-1-15,-18 0 16,1 1-16,17-36 16,-18 35-16</inkml:trace>
  <inkml:trace contextRef="#ctx0" brushRef="#br0" timeOffset="-203958.67">28081 7691 0,'0'35'32,"53"-35"-32,-18 35 15,18 0-15,18 1 16,35 17-16,17 17 16,1-17-16,17 0 15,-53-18-15,-35 1 16,-18-1-16,-17-35 15,-18 17-15,35-17 16</inkml:trace>
  <inkml:trace contextRef="#ctx0" brushRef="#br0" timeOffset="-203532.92">28222 8132 0,'18'52'31,"52"19"-15,-17-36-1,-17 1-15,17-1 16,-1 18-16,1-18 16,18 18-16,-1 0 15,-17-18-15,-17-35 16,-36 35-16,17-35 16</inkml:trace>
  <inkml:trace contextRef="#ctx0" brushRef="#br0" timeOffset="-203142.03">28346 8784 0,'0'0'0,"53"0"16,-36 53-16,19-53 16,-1 53-16,18 0 15,-36-53 1,-17 53-16,53-53 16,-53 17-16,53-17 0,-35 0 15</inkml:trace>
  <inkml:trace contextRef="#ctx0" brushRef="#br0" timeOffset="-199846.91">29757 6279 0,'0'-35'125,"0"0"-94,35 35 1,0 0-1,-35 18-15,18-18-16,-18 52 15,0-34 1,-35 17-1,-1-35 1,19 0 15,17-17-31,-35-1 32,35-17-17,0 0 1,52 17 15,1 18-15,-35 0-1,17 0 1,1 35 15,-36 0-31,0-17 31,-18-18-15,18 35-16,-18-35 16,-17 0-1,0-17 17,35-36-17,-18 53-15,18-35 16,0-1-16,0 19 31,35 17-15,-17 0-1,-18-36 1,35 36-16,-17 0 31,35 36-15,-53 17-1,35-53-15,-35 17 16,0 18 0,-18-35-16,-17 18 15,18-18 1,-19 0 15,19 0-31,-19-35 16,36 17 15,0-17-15,18 0 15,0 35 0,17 0-15,-17 0-1,17 17 1,-35 19 0,0-19-1,0 18 1,0-17 0,-35-18-1,-1 0 1,19 0-1,-19 0 1,36-35 0,0 17-1,0-17 1,0 0 0,18 35-1,0 0 1,17 17-1</inkml:trace>
  <inkml:trace contextRef="#ctx0" brushRef="#br0" timeOffset="-198103.74">29757 6332 0,'17'0'31,"-69"0"219,16 0-234,1 0-1,0 18 1,-1-18 0,19 0-1,-36 0-15,0 35 16,18-35-1,-1 36 1,1-36 0,17 0-1,-17 0 1,18 0 0,-19 0-1,36 35 1,-35-35-1,17 0 17,18 17-32,-35-17 15,17 0-15,18 36 16,-35-36 0,0 0 15,35 17-16,-18-17 1,-17 0 78,53 0-79</inkml:trace>
  <inkml:trace contextRef="#ctx0" brushRef="#br0" timeOffset="-197248.75">29175 6297 0,'-18'18'109,"-17"17"-78,0-17-15,17 17-16,-17 0 31,35 0-31,-36-35 16,36 18-16,-17-18 16,17 35-16,-36-35 15,36 18 1,0 17-1,-35-35 32,35 36 0,18-36-31,17 0-1,0 0 1,-35 17 0,53-17-16,-17 35 15,-19-35 1,18 0 15</inkml:trace>
  <inkml:trace contextRef="#ctx0" brushRef="#br0" timeOffset="-196159.73">28575 5539 0,'18'0'62,"-18"17"-62,0 19 16,35-36-1,-35 52-15,18-52 0,-18 36 16,35-36-16,-35 53 16,35-53-16,-35 53 15,18-53-15,-18 35 16,35 35 0,0-34-16,-35-19 15,18 19-15,-18-1 16,0-18-16,35-17 15,-35 53 1,0-17-16,35-36 16,-35 53-16,0 0 15,18-53-15,-18 17 16,0 36 0,35-53-16,-35 53 15,0-18 1,18-35-16,-18 53 15,0 0 1,0-35 0,0 17-1,0 0 17,0-17-1,0-53 47,0-1-62</inkml:trace>
  <inkml:trace contextRef="#ctx0" brushRef="#br0" timeOffset="-195314.39">28646 5662 0,'17'35'62,"-17"1"-62,35-36 16,-35 35-16,0 0 16,53 0-16,-53 1 15,36 17-15,-36 0 16,35-1-16,-35-34 15,35-18-15,-35 53 0,0 0 32,35-53-32,-35 35 0,0 1 15,36 34 1,-36-17 0,0-35-1,17-18-15,-17 35 16,0-17-1,36 17 1,-36 0 0,35 0 15,-35-17-15,0 17-16,0-17 15,18-18 1,-18 35-16,0 0 31,0-17 0,0 17-15,35 18 0,-35-35-1,0 17 1,0-17 15</inkml:trace>
  <inkml:trace contextRef="#ctx0" brushRef="#br0" timeOffset="-194804.93">28998 6473 0,'0'36'31,"18"-1"-15,-18 0-1,35 18 1,-35-18-1,0-17-15,36 17 16,-36 1-16,0-19 16,0 19-16,17-1 0,-17-17 15,0 17 1,0 0-16,0-17 0,35 35 16,-35 0-16,0-36 15,0 36-15,0-18 16,0 1-1,0-1 1</inkml:trace>
  <inkml:trace contextRef="#ctx0" brushRef="#br0" timeOffset="-194384.82">29069 6703 0,'0'70'31,"0"-52"-31,0 17 16,0 1-16,0 16 15,0 1-15,0-17 16,0-1-16,0 18 16,18-18-16,-18 0 15,0 1-15,0-19 16,0 19-16,0-54 31</inkml:trace>
  <inkml:trace contextRef="#ctx0" brushRef="#br0" timeOffset="-194037.74">29051 6720 0,'0'36'31,"0"-1"-31,0 53 15,0-35 1,0-18-16,0 1 16,0-19-16,0 19 15,0 16 1,0-34 0</inkml:trace>
  <inkml:trace contextRef="#ctx0" brushRef="#br0" timeOffset="-190033.76">30321 6121 0,'0'17'109,"0"19"-93,0-19 0,0 36-1,0-18 1,0-17-16,0 17 15,0 18 1,0 18 0,0-54-1,0 36-15,0-17 32,0-72 14,0-17-30,0 18 0,0 0-1,0 17 1,36 18 0,-36-35-16,52 0 15,1-1 1,-17 36-1,17-35 1,-1 35 0,-34-17-1,17 17 17</inkml:trace>
  <inkml:trace contextRef="#ctx0" brushRef="#br0" timeOffset="-189456.85">30498 6879 0,'-36'0'16,"54"0"46,-18-17-62,35 17 16,-35-18-16,18-17 15,17-18 1,0 0 0,-35 35-1,36 18-15,-36-35 16,0 52 31,0 1-32,0 17-15,0-17 16,0 35-16,0-18 16,0-17-16,0 17 0,-18 18 15,18-35 1</inkml:trace>
  <inkml:trace contextRef="#ctx0" brushRef="#br0" timeOffset="-188834.66">30974 6262 0,'18'17'78,"17"19"-62,18-19 0,-18 19-16,-17-36 15,-18 53-15,35-53 16,-35 17-16,35-17 31,-35 35-31,0 1 47,0-19-31,-17 19-1,-72 34 1,19-17 0,35-53-1,-1 53 1,1-53-1,35 35 1</inkml:trace>
  <inkml:trace contextRef="#ctx0" brushRef="#br0" timeOffset="-188123.69">31538 6350 0,'0'0'0,"18"0"16,17 0-16,-35-18 16,18 18-16,17 0 31,0 0-16,-17 0 1,17 0 0,1 36-1,-1 17 1,-35 17-16,0-52 16,0 17-16,0 0 15,0-17-15,0 17 16,-18 0-16,18-17 15,-35 17-15,-18 1 16,18-36 0,35 17-1,-53-17-15,18 0 16,17 0 0,-17 0-1,-1-88 1,36 70-1,0-34-15,0-19 16,0 53 0,0-17-16,0-18 31,0 36-31,0-19 16,18 36 15</inkml:trace>
  <inkml:trace contextRef="#ctx0" brushRef="#br0" timeOffset="-183749.88">27446 5697 0,'0'-35'31,"0"0"16,18 35-31,-18 35 0,0 18-1,0-35 1,-18 17 15,-17-35-31,17 0 31,18-18-31,0-17 16,0-18 0,0 0-1,0 36 1,53 17-1,-18 17 1,-35 1 0,36-18-1,-36 53-15,0 0 16,-18-53 0,18 17-16,-35-17 15,17 0 1,-17-17-1,0-19 1,35 1-16,0-18 16,0 36-1,17 17 1,-17-36 0,18 36-1,17 0 1,-35 18-16,18-18 15,-18 35-15,35-35 16,-35 53-16,0 0 16,0-35-1,-35-18 1,-1 35-16,1-35 16,0 0-1,35-35 1,-18 35-16,18-36 15,0-17 1,0 36 0,36-18-1,-19 35 1,18 0 0,-17 0 15,-18 17-31,0 36 15,0-18-15,0-17 16,0 17 0,-35-35-1,-18 0 1,18-35 0,35 17-1,0-35 1,0 1-1,17 52-15,-17-18 16,36 18 0,-1 0-1,18 0 17,-53 35-32,0-17 15,0 17 1,-18-35-1,-17 0 17,0-18-17,35 1 1,17 17 15,1 0-15</inkml:trace>
  <inkml:trace contextRef="#ctx0" brushRef="#br0" timeOffset="-182932.35">27517 5786 0,'0'-18'63</inkml:trace>
  <inkml:trace contextRef="#ctx0" brushRef="#br0" timeOffset="-182015.41">27517 5786 0,'17'0'125,"-17"17"-110,18-17 1,17 35 0,18 1 15,-35-36-15,-18 17-16,35-17 0,-35 36 15,35-36 1,-17 35-16,17-35 15,-35 18 1,53-18-16,-53 35 16,35-35-16,1 35 15,-1-35 17,-17 0-1,-18 18-16,35-18-15,0 0 16,-35 35-16,18-35 47,-18 35-31,35-35-1,-35 18 1,18-18 46</inkml:trace>
  <inkml:trace contextRef="#ctx0" brushRef="#br0" timeOffset="-181110.77">27975 5980 0,'0'-36'0,"0"19"47,18 17 93,-18 53-124,35-53 0,-35 52-16,18-52 15,-18 36-15,35-1 16,-35 0 15,35-35-31,-35 18 16,18-18-1,-53 0 157,-18 0-156,18 0-1,-18 0 1,0 0 0,35 0-1,-17 0 17,35-35 14</inkml:trace>
  <inkml:trace contextRef="#ctx0" brushRef="#br0" timeOffset="-179356.23">28504 5662 0,'0'35'140,"-17"-35"-124,17 36-16,-18-36 16,18 53-16,-35-18 15,35-18-15,-35 19 16,35-1-16,-18-35 0,18 53 15,-35-18 1,-18 36-16,17-36 16,1 0-1,35-17 17,-17-18-17</inkml:trace>
  <inkml:trace contextRef="#ctx0" brushRef="#br0" timeOffset="-176591.12">28504 5733 0,'0'-36'32,"0"54"15,-35 17-32,-18 1 1,53-1-1,-53 0-15,53 18 16,0-35-16,-35 17 16,35 0-16,-18-17 15,-17 52 1,0-34-16,0-1 31,52-53 16,18-35-31,1 0-1,-19 36 1,19-36 0,-1 0-1,-35 18 1,0 17-16,35-17 0,-35 17 31,-17 18 78,17 53-93,-36-18-16,36-17 16,-53 17-16,18 1 15,35-1-15,-35-18 16,35 19-16,-35 34 16,35-52-16,-36 35 15,36 0 1,-17-53-1,17 35-15,0-17 16,0 17 15,-36-35-15,54-18 46,-18-17-46,35 35-16,-35-35 0,0 0 16,18-1-16,-18 1 15,35 35 1,-35-53-16,35 0 16,-35 35-1,0-17 1,18 35-1,-18 18 48,-53 35-47,18 17-1,35-52 1,-35 17-16,35 1 15,0-19-15,-36 36 16,36-18-16,-35 1 16,35-19-16,0 19 15,-18-36-15,18 35 16,0 0 0,0-53 77,0 1-77,0-54 0,0 36-16,36 17 15,-36-35 1,35 53-16,-35-35 15,18 18 1,-18 34 47,0 54-48,0-36 1,0-17-16,-36 17 15,36 0-15,-35 0 16,35-17-16,-35 17 16,35 18-16,-35-17 15,35 16 1,0-87 62,17 0-62,-17 0-1,35-18 1,-35 35-16,36-17 16,-36 0-16,35 35 15,-35-36-15,18 1 16,-18 0-1,0 70 64,0-17-79,0 17 15,0 0-15,0-17 16,0 17-16,-36 0 15,36-17-15,0 17 16,0 1-16,-35-19 16,35 18-16,0 18 15,0-88 63,0 0-78,0 17 16,0-17-16,0 17 0,0-17 16,0 0-16,0 17 15,0-17-15,0 17 16,18 18-16,-18-53 16,0 18-1,17 35 16,-17 35 16,-17 1-47,17-19 16,0 36-16,-36 0 0,36 0 16,0-18-16,-17 0 15,17 1-15,0-1 16,-35 36-1,35-36 1,0-53 47,0 1-48,0-19-15,0-34 16,35 34-1,-35 19-15,0-18 0,0 17 16,35-17-16,-35-1 16,0-17-1,0 71 63,0 17-78,0-17 16,0 35-16,-18-18 16,18 0-16,0 1 15,0-1-15,-35-17 0,35 17 16,0 0-16,0-17 16,0 17-16,0-17 15,0 35 1,0-18-1</inkml:trace>
  <inkml:trace contextRef="#ctx0" brushRef="#br0" timeOffset="-174622.94">26300 5151 0,'0'-36'15,"0"1"32,0 70 0,0 36-31,0-36-16,0-17 15,0 17-15,0 0 16,0 1 0,0-89 62,0 17-78,0 19 15,17 17-15,-17-53 16,35 18 0,1 35-1,-36-18-15,35 18 16,0 0 0,1 0-1</inkml:trace>
  <inkml:trace contextRef="#ctx0" brushRef="#br0" timeOffset="-173993.16">26423 5486 0,'0'-18'47,"18"18"-47,-18-35 15,17 35-15,-17-18 16,36 18-16,-19 0 16,-17-35-1,36 35 1,-1 0 0,-35 17 15,0 19-16,0-1 1,-18 0-16,-35 18 16,0 0-1,18-35 1,17 17 0,71-35 62,-35 0-63,35 0-15,0 0 16,-36 0-16,36 0 16,-17 0-1,-36 35 1</inkml:trace>
  <inkml:trace contextRef="#ctx0" brushRef="#br0" timeOffset="-172270.7">26670 5151 0,'0'-36'16,"18"54"124,17-18-124,-35 18-16,53-18 0,-18 52 16,0-52-16,1 53 15,17 0 1,-36-53 0,-17 36-16,35-36 15,-17 0 32,-18 17-47,0 18 47,-53 18-31,0-35 15,36-18-31,17 53 0,-53-53 15,53 35-15,-36-35 16,36 36-16,-17-36 16,17 35-16,-35-35 15,35 35 1</inkml:trace>
  <inkml:trace contextRef="#ctx0" brushRef="#br0" timeOffset="-171535.26">27270 5168 0,'0'0'0,"17"0"15,19 0 17,-19 0-17,36 0 17,-18 0-17,-35 35-15,18-35 16,-18 18-16,35 35 15,-35 0 1,0-35-16,0 17 16,0 0-16,-17 0 15,-19 1 1,19-1 0,-36-35-1,18 0 1,17 0-1,-17-35 17,35-36-17,-36 71-15,36-35 16,0-18-16,0 18 31,0 17-31,0-17 16,18-1 15,17 19 0,1 17 1</inkml:trace>
  <inkml:trace contextRef="#ctx0" brushRef="#br0" timeOffset="-157280.03">32032 8361 0,'0'0'0,"-35"0"188,-18 0-173,18 0 1,-1 0 0,1 0-1,0 0 1,-18 0-1,18 0 1,17 0-16,-17 0 16,0 0-16,-1 0 15,1 0 1,17 0 0,-35 0-1,0 0 16,18 0-31,-18 0 32,18 0-32,17 0 15,-17 0 1,-18 0 0,36 0-1,-19-35 1,1 35-1,0 0 1,-1 0 0,-16-36-1,34 36 1,18 18 0,35-18-16</inkml:trace>
  <inkml:trace contextRef="#ctx0" brushRef="#br0" timeOffset="-155151.06">32032 8449 0,'0'18'172,"-17"-18"-156,17 35-16,-36 0 31,36 0-15,-35 1-1,35-19 1,-35 19-16,35-1 31,-36-35-31,36 35 0,-35-35 16,35 53-16,-17-53 16,17 53-16,0-35 15,-36-18-15,36 53 16,0 0-1,-35-36 1,35 36 0,-18-53-16,18 53 15,0-18 1,-35 1 0,35-1-1,-35-18-15,35 19 16,0-1-1,-18-35 1,18 18-16,0 17 16,-35 0 15,35-17-15,0 17-1,0 0 1,-35 1-1,35-1 1,0-17 0,0 35-16,0-1 15,0-16 1,0-1 0,0 0-1,0-17 1,0 35-1,0-18 1,0-17 0,0 17-1,-36-35 1,36 18 0,0 17-1,0 0 1,0 1-1,0-1 1,0-18 0,0 19-1,0 17 1,0-18 0,0 0-1,0 0 1,0 1 15,0 17-31,18-53 16,-18 70-1,0-35-15,35 1 16,-35-1 0,36 0-1,-36 1 1,0-1-16,0-17 15,17-18-15,-17 35 16,0-18 15,35 19-15,-35 17 0,36-53-16,-36 53 15,17-36 1,-17 18-1,36-35-15,-36 53 16,35-35-16,-35 35 16,18-53-1,-18 35-15,35-17 16,-35 35 0,35-18-1,-35 0-15,35-17 16,-35 35-1,18-53 1,-18 53-16,53 0 16,-53-18-16,53-35 0,-53 35 15</inkml:trace>
  <inkml:trace contextRef="#ctx0" brushRef="#br0" timeOffset="-153945.34">31097 8378 0,'-35'0'93,"0"0"-77,17 0 0,-17 0-1,17 0 1,-17 0-1,-36 0 1,54 0-16,-19 0 16,1 0-1,18 0-15,-19 0 0,19 0 16,-19 0 0,1 0-1,17 0 1,-17-35-1,0 35 1</inkml:trace>
  <inkml:trace contextRef="#ctx0" brushRef="#br0" timeOffset="-151910.39">30603 8378 0,'36'0'31,"-36"36"-15,35-1-1,0 0 1,1 18 0,-36 0-1,17-53 1,-17 35-16,0-17 16,35-18-16,-35 71 0,0-54 15,36 19-15,-36 16 16,0 1-1,0-35 1,17-18 0,-17 53-16,0 0 15,0-36 1,0 19-16,36-1 16,-36-17-16,0 35 15,0-18 1,0 18-1,0-18 1,0 0 0,17-35-16,-17 53 15,0-17-15,0 16 16,0 1 0,0-17-1,0-19-15,0 19 16,0-19-16,0 18 15,0 1 1,0-19 0,0 36-1,0 0-15,0 0 16,0 18 0,0-36-1,0-17-15,0 17 0,0 18 16,0-18-1,0 0 1,0 18 0,0-17-1,-35-1-15,35 0 16,0-17 0,-35-18-16,35 35 15,-36 0-15,36 1 16,-17-36-1,17 70-15,-35-17 16,-1-18 0,1-17-1,17 35 1,18-18-16,-35 0 16,0 1-1,0-36-15,-1 53 16,19-53-16,-19 0 15,1 35-15,17-35 16,-17 35 0,0-35 62,35 18 16,18-18-16,-18 35-63,70-35-15,-17 0 16,-35 0-16,52 0 16,-35 35-1,-17-35-15,17 0 16,1 36-16,-19-36 15,19 0-15,-1 17 16,-18-17-16,36 0 16,0 0-1,-35 0 1,17 0-16,-17 36 16,17-36-16,0 0 15,-17 0-15,17 35 0,1-35 16,-1 0-1,18 35 1,-18-35-16,0 35 16,-17-35-16,17 0 15,1 18-15,-19-18 16,36 0 0,-35 0-1,17 0 1,0 35-1,1-35-15,-1 0 32,0 0-17,-17 0 17,17 36-17,-17-36 1,17 0-1,0 0 17,-17 0-17,17 0 17,-17 0-17,17 0 1,-35 17-1,35-17 1</inkml:trace>
  <inkml:trace contextRef="#ctx0" brushRef="#br0" timeOffset="-149154.74">32314 8784 0,'0'-17'15,"36"17"-15,-36-18 16,35 18-16,-35-35 16,18 35-16,-18-18 15,35 18-15,-35-53 16,18 53-16,-18-53 15,35 53-15,-35-35 0,0 0 32,0-1-32,0 19 31,-35 52 16,-1 0-32,19 0 1,-19 36 0,36-36-16,0-17 15,-35 17-15,35 1 16,0-1 0,18 0-1,-1 0 1,19-35-16,17 36 15,-36-36 1,18 0-16,1 0 16,-19 0-16,-17-18 15,53 18-15,0-35 16,-18 35 0</inkml:trace>
  <inkml:trace contextRef="#ctx0" brushRef="#br0" timeOffset="-147894.33">31609 8643 0,'0'-18'15,"0"1"1,-18 17 15,-35 17 47,53 36-62,-35-53 0,35 53-16,0 18 15,0-54 1,0 19 15,18-36 0,17 0-15,0 0-16,-35-18 16,36 0-1,-36-34 1,17 52-16,-17-53 15,0 35 1,35 18-16,-35 35 94,-17 1-79,17-1-15,-18-35 16,18 53-16,0-18 16,0-17 15</inkml:trace>
  <inkml:trace contextRef="#ctx0" brushRef="#br0" timeOffset="-147593.79">31768 8520 0</inkml:trace>
  <inkml:trace contextRef="#ctx0" brushRef="#br0" timeOffset="-147391.72">31644 8484 0,'0'-17'31</inkml:trace>
  <inkml:trace contextRef="#ctx0" brushRef="#br0" timeOffset="-145426.61">31591 9807 0</inkml:trace>
  <inkml:trace contextRef="#ctx0" brushRef="#br0" timeOffset="-144226.62">32332 9895 0,'0'18'78,"0"-36"0,0-17-62,35 35 0,1 0-1,-19 0 1,-17 18-16,0 17 16,0-17-1,-53-18 32,18 0-31,35-36-1,0 19 1,0-19 0,18 36-1,17 0 1,-17 18-1,-18 35 1,0-35 0,-18-18-1,-35 0 1,18 0 0,35-36 15,0 19-16,17 17-15,19 0 16,-19 0 0,19 0-1,-36 35-15,0 18 16,0-35 0,-18-18-1,0 0 1,-17-18-1,35 0 1,0-35 0,0 36-1,18-19 1,-1 36 0,19 18-1,-36 0 1,35 17-16,-35-17 0,0 35 15,-18-53 17,1 0-17,-19 0 1,36-36 0,0 1 15</inkml:trace>
  <inkml:trace contextRef="#ctx0" brushRef="#br0" timeOffset="-143581.02">32350 9966 0,'0'-18'110,"-18"18"-110,-35 0 15,0 0 1,18 0 0,-18 0-1,0-35 1,0 35-1,18 0 1,0 0 0,-18 0-1,35 0-15,-35-35 16,18 35 0,17 0 15,-17 0-16,17 0 1,-17 0 31,0 0-31,17 0 15</inkml:trace>
  <inkml:trace contextRef="#ctx0" brushRef="#br0" timeOffset="-143040.73">31856 9807 0,'-18'0'63,"-17"0"-63,0 0 15,17 35-15,-17-35 16,-1 0-16,19 36 0,-18-36 15,35 17 79,0 36-78,17-53-1,-17 36-15,18-36 16,-18 17-16,35-17 0,-35 36 16,35-36-1</inkml:trace>
  <inkml:trace contextRef="#ctx0" brushRef="#br0" timeOffset="-139508.77">32120 8449 0,'-35'0'0,"17"0"47,18 18-31,-35-18 0,0 35-1,0-35 1,35 35-16,-53-35 15,53 18-15,-53-18 16,53 53-16,-18-53 0,18 53 16,-35-53-1,35 35-15,-53 0 0,18 36 16,35-36 0,0-17-16,-18-18 15,18 53-15,0 0 16,-35 17-1,35-35 1,0-17-16,-35-18 16,35 71-16,0-36 15,0 18 1,0 0-16,0-18 16,0 0-1,0 1 16,-36 16-31,36-34 16,0 35 0,0 18-1,0-36 1,0 0 0,0 0-1,0-17 1,0 17-1,0-17-15,0 17 16,0 0 0,0-17-1,0 17-15,0-17 16,0 17 0,0 18-1,0-17 1,18-36-1,-18 52-15,0 1 16,0-35 0,35 70-1,-17-88 1,-18 18-16,0 17 31,35-35-31,-35 18 0,35 35 16,-35-18-1,36 0-15,-36 0 16,17-35 0,-17 36-16,0-1 31,0-17 0,0-54 47,0-17-62,-35 53-16,35-70 16,-35 52-16,-1-70 31,36 53-31,0 0 15,-17 17-15,17-17 16,0-1-16,0 19 16,0-19-16,0 19 15,-35-18-15,35-18 16,0 0-16,0 17 0,0 1 16,0 17-1,0-17-15,0-18 16,0 36-16,17-36 15,-17 0 1,0 35 0,0-17 31,0 53 62,0-1-109,0 18 16,0-17-16,0 17 15,-17 18-15,17 0 16,0-18-16,0 18 15,0 0-15,0-17 16,0 17-16,0-1 16,17-16-16,-17 17 15,0 0-15,0-36 16,18-17-16,-18 53 16,0-18-16</inkml:trace>
  <inkml:trace contextRef="#ctx0" brushRef="#br0" timeOffset="-138024.64">32120 10248 0,'0'35'234,"0"1"-218,0 17-1,0 0 1,0-18 0,0 0-1,0 0 1,0-52 78,0-36-63,0 18-31,0-1 16,0 1-1,36 35 1,-36-35-1,35 35-15,0-36 32,18 36-17,-18 0 1,-17 0 0,17 0-16</inkml:trace>
  <inkml:trace contextRef="#ctx0" brushRef="#br0" timeOffset="-137198.36">32262 10654 0,'0'0'16,"0"-18"124,0 1-124,17 17 0,-17-36-1,35 36 16,-17 0 1,-18 18 30,0 17-31,-18 18-15,-34 18 0,52-36-16,-18-35 0,18 53 15,-35-35 1,35-54 62,35 36 0,-35 18-78,70-18 0,-34 18 16,-19-18-16,19 0 15,17 35 1,-36-35 0</inkml:trace>
  <inkml:trace contextRef="#ctx0" brushRef="#br0" timeOffset="-136223.64">32897 10389 0,'0'-17'31,"0"-19"-16,35 36 17,-53 36 15,1-36-47,-19 53 0,1-53 15,-18 35-15,18-35 16,-18 35-16,18-35 15,-1 35-15,19-35 16,17 36 0,53-1 109,-1-17-110,19 52 1,-36-52-16,1 17 16,-36 0-16,17-35 15,-17 36-15,36-1 16,-36 0 15</inkml:trace>
  <inkml:trace contextRef="#ctx0" brushRef="#br0" timeOffset="-135565.75">33196 10513 0,'53'0'32,"-17"0"-17,-19 0 1,18 17 15,-35 19-15,36-36-16,-36 35 15,0 18 1,0 0 0,0-36-16,0 19 15,-18-1-15,18-17 16,-53-18-16,53 35 16,-53-35-16,18 0 15,0 0 1,17 0-1,-17-18 1,0-35 0,35 36-16,0-19 15,-36 1-15,36 0 16,0 0 0,18-1-1,-18 19 1,35 17-1,-35-36 1,18 36-16</inkml:trace>
  <inkml:trace contextRef="#ctx0" brushRef="#br0" timeOffset="-133321.11">30092 9613 0,'0'0'0,"35"-17"32,-17 17-17,17 0 16,-35 52-15,0-34 0,-18-18-1,18 35 1,-17-35-16,-18 0 16,35-17-16,-36-1 15,36-35 1,18 18-1,17 35 1,-17 0 0,-18 18-1,35-18 1,-35 35-16,0 0 16,-18-35-1,1 0 1,17-18 15,0 1-15,35 17 31,-53 0 15</inkml:trace>
  <inkml:trace contextRef="#ctx0" brushRef="#br0" timeOffset="-132629.61">30198 9701 0,'35'0'47,"18"0"-31,0 0-1,17 0 1,-52 18-16,17-18 16,1 0-16,-19 0 15,19 0-15,-19 0 16,36 35-1,0-35 1,-35 0 0,17 0-1,-35 36 1,18-36 93,17 0-31,0 0-31,-35 17-15,18-17-32</inkml:trace>
  <inkml:trace contextRef="#ctx0" brushRef="#br0" timeOffset="-132194.77">30709 9631 0,'0'0'0,"18"17"94,17 36-78,-17 0-1,17-35 1,-35 17 0,35-35-16,-35 35 15,-35-35 32,17 0-31,-17 18-16,0-18 15,17 0-15,-35 0 16,53 35 0,-70-35-16</inkml:trace>
  <inkml:trace contextRef="#ctx0" brushRef="#br0" timeOffset="-131024.34">29404 9860 0,'0'0'0,"0"-35"16,0 17-1,0-17 17,0 53 30,0-1-62,0 18 16,0-17-16,0 17 0,0 1 15,0-1 1,0-53 47,0-35-48,0 18 1,18 0-1,17 0 1,-17-1 0,34 36-16,-52-35 15,53 35 1,-35 0-16,17 0 16</inkml:trace>
  <inkml:trace contextRef="#ctx0" brushRef="#br0" timeOffset="-129990.9">29510 10054 0,'35'0'375,"-17"0"-359,-18-35-16,53 35 15,-53-35-15,53 35 16,-53-18-1,17 18-15,19 0 32,-36-35-17,0 52 32,0 19-31,0-1-16,0 0 0,0-17 15,-18 17-15,18 0 16,0-17-16,-35 17 16,35 1-16,0-1 15,-18-35 1,18 35-16,0-17 47</inkml:trace>
  <inkml:trace contextRef="#ctx0" brushRef="#br0" timeOffset="-128662.95">30162 9860 0,'36'0'0,"-54"0"797,-17 18-765,17-18-1,18 35-31,-35-35 15,35 18 1,-35-18-16,35 35 47,-18-35-47</inkml:trace>
  <inkml:trace contextRef="#ctx0" brushRef="#br0" timeOffset="-128092.95">30004 10019 0,'0'35'63,"17"-35"-48,-17 18-15,71 35 32,-71 0-32,53-18 15,-18-17 1</inkml:trace>
  <inkml:trace contextRef="#ctx0" brushRef="#br0" timeOffset="-127529.87">30357 10019 0,'0'0'0,"35"-18"32,-18-17-32,19 35 15,-1 0 1,-17 0-1,17 0 1,-35 18 0,18-18-16,-18 17 15,35-17 1,-35 36-16,0 16 16,0-34-1,0 17-15,0-17 16,0 17-16,-35 1 15,35-19-15,-71-17 16,18 35 0,0-35-16,36 0 31,-19 0-15,36-70-16,0 35 15,0 17-15,0-17 16,0-1-16,18 1 15,17 0 1,18 35 0,-35-35-1,17 35 17,-35 17-32</inkml:trace>
  <inkml:trace contextRef="#ctx0" brushRef="#br0" timeOffset="-122104.73">29986 11112 0,'0'-35'15,"18"35"173,17 18-172,-35 17-1,53-35 1,-53 18-16,18 17 15,17 0 17,0 18-17,0-17 1,-35-19 0,18-17-1,-18 35-15,0-17 16,35-18-16,-35 53 15,36 0 1,-36-35-16,35 34 16,-35 1-1,35 0 1,-35-35 0,0 35-1,0-18-15,18-35 16,-18 35-16,0 18 31,0 0-31,0-17 16,0-1-1,0 18 1,0-36-16,35 36 16,-35-17-1,0-19 1,0 18-1,0-17 1,0 17 0,0 1-1,0-19 1,0 19 15,0-19-15,0 18-16,0 1 15,-18-19 17,18 19-17,0-19-15,0 19 16,-17-36 0,17 35-16,0 0 15,-35-35 1,35 35-16,-36 1 15,36 17 1,-17-53 0,17 53-16,-36-18 15,36 0 1,-35-35-16,35 18 16,-18-18-1,18 35 1,-35-35-16</inkml:trace>
  <inkml:trace contextRef="#ctx0" brushRef="#br0" timeOffset="-120778.6">30021 11112 0,'-17'0'141,"-1"0"-126,-35 0 17,18 0-17,17 0 1,-17 0 0,17 0-1,18 18-15,-35-18 16,0 0-1,17 0 17,18 18 15</inkml:trace>
  <inkml:trace contextRef="#ctx0" brushRef="#br0" timeOffset="-116322.93">29739 11183 0,'0'35'78,"35"-35"-62,-35 18-1,36-18 1,-36 35 0,17-17-1,-17 17 17,36-35-17,-36 35-15,0-17 31,17-18 1,-17 35-17,0-17 1,36-18 0,-36 35-1,0 1 16,0-19-15,35 18 15,-35 1 1,0-19-17,0 19 1,0-19-1,17-17 1,-17 36-16,0-1 31,0-18-15,0 19 0,0-19-1,0 19 1,0-1-1,0-17-15,0 17 16,0 18 0,0-36-1,0 19 1,0-19 0,0 19-1,0-1 1,0-17-1,-35 17 1,35 0 0,0-17-1,-35 17 17,35 0-17,0-17 1,-35 17-1,35 0 17,0-17-17,-18-18 1,18 35 0,-35-35-1,35 18-15,0 17 31,-18-35-15,18 36-16,0-19 16,-35-17-1,35 36 1,0-19 0,-35-17-1,35 35 1,-18 1-1,-17-36 1,35 53-16,-36-53 16,36 17-1,-17-17 32,17 36-31,0-54 93,35 18-109,-35-18 16,35 18-16,-35-35 15,18 0 1,-18 17 0,35 18-16,-35-53 15,35 53-15,-35-53 16,18 53-16,-18-35 16,35 0-1,-35-1-15,36 36 16,-36-17-1,17-19-15,-17 1 16,36 0 0,-36 17 15,0-17-15,35 0-1,-35 17 1,0-35-1,0 36 1,0-19 0,0 1 15,0 17-15,0-17-1,0 17 1,0-17-1,0 0 1,0 17 0,0-17-1,0 17 1,-18-17 0,18 0-1,0 17 1,0-17 15,-35 35-31,35-53 0,0 35 16,-18 18-16,18-53 15,0 18 1,-35 35 0,35-18-1,-18-17 1,-17 0-1,0 35 1,35-18-16,-35-17 31,17 0 1,-17 35-17,35-36 1,-36 36-16,19-17 62,-19 17-46,1-35 62,53 35 78,-1 0-140,-17 17-16,53-17 16,-53 18-16,53-18 15,-17 53-15,-1-18 16,0 0-1,-35 1 1,35-1 0,-35 0-16,0-17 15,36 17-15,-36 18 16,17-53 0,-17 18-16,0-71 93,0 17-77,-35-17 0,0 18-1,-1-18 1,1 0-1,0 18 1,0 17 0,-1-17-1,1 35 1,35-35-16,-35 35 16,35-35-16,-18 35 15,-17-18 1,0 18 62,70 0 78,35 53-125,1-53-31,-53 35 0,17-35 16,-35 35-16,53 1 16,-18 17-1,-17-36 1,-18-34 62,0-19-62,-53 36-16,53-53 15,-35 53-15,-1-17 16,1 17-16,35-35 16,-53 35-16,18-36 15,-1 36 1,36-35-16,-35 35 15,18 0 1,17-18-16,-36 18 16,19 0-1,17-35 1,-36 35 15,54 0 125,17 0-140,36 0 0,-36 0-16,-17 0 15,17 0-15,18 0 16,-18 0-16,1 0 16,-19 0-16,36 0 15,-18 0-15,-17 0 0,17 0 16,-17 0-1,17 0-15,0 0 16,-17 0 15,-71 0 63,18 0-94,17 0 16,-17 0-16,17 0 0,-17 0 15,-18 0 1,18 0-16,0 0 0,-1 0 16,19 0-16,-19 0 15,19 0 1,70 0 62,-18 0-78,0 0 16,18 0-16,0 0 0,-18 0 15,18 0 1,0 18-1,0-18-15,-18 0 16</inkml:trace>
  <inkml:trace contextRef="#ctx0" brushRef="#br0" timeOffset="-115054.89">30127 11165 0,'35'0'15,"-35"53"1,18 0-1,-18-17 1,35 16 0,-35 1-1,36-53-15,-36 36 16,0-19 0,0-52 30,0-18-30,0 18 0,0-18-1,0 0 1,-18 53 0,18-35-16,0-18 15,0 17 1,0 72 62,0-1-62,18-17-16,-18 17 15,0 0-15,35-17 16,-35 52-1,0-52-15,0 17 16,18 1 0,-18-1-1,0-53 32,0-17-31,0 0-16,0 17 15,0-17-15,0 0 16,-18 17-16,18-17 16,0-1-16,0 1 15,-18 35 1,18-35 0,0 52 30,0 1-30,18 17-16,-18 18 16,0-17-16,18 16 15,-18 1-15,0 0 16,35 18-16,-35-18 16,0 17-16,0-17 15,0-18-15,0 1 16,0-1-16,0-17 15,0 17 1</inkml:trace>
  <inkml:trace contextRef="#ctx0" brushRef="#br0" timeOffset="-114596.89">30339 11395 0,'0'17'31,"0"19"-31,0-1 0,0 0 16,0 0-16,0 36 15,0 0-15,0-19 16,0 1-16,0 0 16,0-17-16,0 17 15,0-1-15,0-16 16,0 17-16,0 0 15,0-18-15,0 0 16,0 0-16,-35 18 16,35-35-1,0 17 1,0-70 62</inkml:trace>
  <inkml:trace contextRef="#ctx0" brushRef="#br0" timeOffset="-114222.81">30374 12100 0,'0'36'32,"0"-19"-17,0 18-15,0 1 16,0-19-16,-17 19 16,17-1-16,0-17 15,-53 52-15,53-17 16,-36-18-16,36-17 15,-17 70 1,17-53 0,-36-35-16,36 36 15,0-1 1,0-70 46</inkml:trace>
  <inkml:trace contextRef="#ctx0" brushRef="#br0" timeOffset="-113914.89">30286 12612 0,'0'35'32,"0"18"-32,0-35 15,0 17 1,0-17-1,0 17 17,0 0-1</inkml:trace>
  <inkml:trace contextRef="#ctx0" brushRef="#br0" timeOffset="-113344.74">30286 12682 0,'0'18'31,"0"0"-31,-18 17 0,1 18 31,17-36-31,-36-17 16,36-17 31,18-18-31,-18-1-16,18 19 15,-18-19-15,35 1 16,-35 17-16,35 18 15,-35-52-15,36-1 16,-36 35-16,0-17 16,35-18-1,-35 35 1,0 53 62,0-17-62,-18 17-16,18 1 15,-35-19-15,35 36 16,-35 0-16,35 0 16,-36-35-16,36 17 15,-17 0-15,17-17 16,0 35-16</inkml:trace>
  <inkml:trace contextRef="#ctx0" brushRef="#br0" timeOffset="-112452.64">30286 12753 0,'-35'0'78,"-18"0"-62,17 0 0,-16 0-1,-19 0 1,53 0-16,-52 0 15,35 0 1,17 0-16,-17 0 16,-1 0 31,19 0-16,52 0 78,0 18-109,-17-18 16,17 0-16,0 0 15,-17 17-15,17-17 16,18 0 0,-35 0-1,17 0 1,-52 0 62,-1 0-62,-17 0-16,17 0 15,-17 0-15,-1 0 16,19 0-16,-18 0 16,17 0-16,-35 0 15,18 0 16,17 0 1</inkml:trace>
  <inkml:trace contextRef="#ctx0" brushRef="#br0" timeOffset="-111478.35">30233 11165 0,'-35'0'16,"17"0"46,-17 0-46,0 0-1,-1 0-15,1 0 16,17 0-16,-17 0 16,17 0-16,-17 0 0,0 0 15,17 0-15,-35 0 16,0 0-16,18 0 16,0 0-16,17 0 15,-17 0-15,0 0 16,17 0 31</inkml:trace>
  <inkml:trace contextRef="#ctx0" brushRef="#br0" timeOffset="-111252.79">29545 11165 0,'35'36'31,"-35"-19"-31</inkml:trace>
  <inkml:trace contextRef="#ctx0" brushRef="#br0" timeOffset="-93594.62">8678 15946 0,'0'-36'31,"0"1"-15,-17 17-1,17-17 17,-36 0-17,1 35 1,35-18 0,-18 18-1,-17 0 1,18 0 15,-19 0-15,1 18-1,35 17 1,-35 0-16,35 1 16,0-1-16,-18 18 15,18 0-15,0-18 16,0 18-16,0 0 15,-35 0-15,35-18 16,0 18-16,0 0 16,0-35-16,-35 17 15,35 18 1,0-18 0,0 0-1,0-17 1</inkml:trace>
  <inkml:trace contextRef="#ctx0" brushRef="#br0" timeOffset="-93285.63">8184 16263 0,'36'0'16,"-1"0"-1,18 0 1,-35 0-16,17 0 16,-18 0-16,19 0 15,-1 0-15,0 0 16</inkml:trace>
  <inkml:trace contextRef="#ctx0" brushRef="#br0" timeOffset="-92446.74">8996 15875 0,'0'-18'32,"0"36"30,17 17-46,-17 18-16,18-18 15,17 18-15,-35 0 16,53-17-16,-53-19 16,53 18-16,-53 1 15,18-36-15,-18 17 0,35-17 16,-35 36 0,35-36-16,-52 35 78,-36-35-63,18 35 1,17-35-16,-17 18 16,-1-18-16,19 35 15,-19-35-15,1 35 16,18 1-16,17-19 31,-36-17-31</inkml:trace>
  <inkml:trace contextRef="#ctx0" brushRef="#br0" timeOffset="-91811.72">9613 16157 0,'35'-35'16,"1"17"0,-19 18-1,36 0 1,0 0-1,-18 0 1,18 18-16,0 17 16,-53 36-1,36-36 1,-36 18-16,0-18 16,0 18-16,-18 0 15,18-18-15,-53 18 16,18 0-16,-1-18 15,19-35-15,-18 36 16,-1-36-16,19 0 16,-19 0-16,-17-18 15,53-17-15,-17 0 16,17-1 0,0-17-16,0 0 0,0 18 15,0 0-15,0 17 16,0-35-1,17 53-15,-17-35 16,36 35-16,-36-35 16,35-1-1</inkml:trace>
  <inkml:trace contextRef="#ctx0" brushRef="#br0" timeOffset="-89192.12">10866 16316 0,'17'0'16,"-17"-53"15,-35-18-15,0 19-16,35 34 31,-18 18-31,-35 0 15,18 0-15,17 0 16,-17 0-16,0 0 16,35 53-16,-36-53 15,36 53-15,0-18 16,0 18 0,0-18-1,53-35 1,0 0-1,-18 0-15,1 0 16,-1 0 0,-35-17-16,18 17 15,-18-36-15,35 36 32,-35-17-32,0 52 62,0 0-62,0 1 16,-18 16-16,18 1 15,0-17-15,-35 17 16,35-1-16,0 19 0,-35-53 16,35 17-1,-36 18-15,36-36 0,0 19 16,-17-36 15,-18-36 0,35 1-15,-36 35-16,36-53 16,0 0-1,0 36-15,18-19 16,-18 1-16,70 0 0,-34 0 15,-1 17 1,-17-17-16,17-1 0,0 1 16,0 18-16,1-19 15,-19-17 1,-17 18 0,36 35-16,-36-18 15,0 71 63,0 0-62,0-17 0,35-36-16,0 35 31,36-35-31,-18 0 15,-53-18 1,17 18-16,-17-17 16,36-19-1,-1 36 17,-35 18 14,0 0-46,-18 17 0,18 0 16,0 0-16,-35 18 16,35 0-16,-35 0 15,35-18-15,-36 1 16,36 17-16,0-36 16,-17 18-16,17 1 15,-36-36 1,1 0 15,35-36 0,0-16-15,0 34-16,18 18 16,-18-53-16,53 53 15,-18-53-15,-17 53 0,17-53 16,0 53-16,1-70 15,-19 52-15,-17-17 16,106-53 15,-53 88-31,-53-36 0,35 1 16,-35 70 46,0 1-46,0-19-16,0 18 0,0-17 16,0 17-1,0 1 1,35-36 0,18 0-1,0-36 1,-17 1-1,-36 0 1,17 35 0,-17-18-16,35 18 15,-35 35 17,0 1-17,-17-19-15,17 19 16,0-1-16,0 0 15</inkml:trace>
  <inkml:trace contextRef="#ctx0" brushRef="#br0" timeOffset="-88936.74">11942 15998 0,'0'53'31,"0"-35"-31,0 17 16,-36 18 0,36-18-1</inkml:trace>
  <inkml:trace contextRef="#ctx0" brushRef="#br0" timeOffset="-88742.35">11783 16034 0,'-36'35'32,"36"36"-17,0-54-15,-17 18 16,17 1-16</inkml:trace>
  <inkml:trace contextRef="#ctx0" brushRef="#br0" timeOffset="-88449.55">11889 16510 0,'0'35'15,"0"1"1,-18-19-16,18 36 16,0 0-16,0-18 0,-18 18 15,18-18 1,-35 1-16,35-19 0,0 19 15,-35-36 1</inkml:trace>
  <inkml:trace contextRef="#ctx0" brushRef="#br0" timeOffset="-88262.74">11924 16457 0,'0'0'0,"18"0"15,-18-35 1,17 35 15</inkml:trace>
  <inkml:trace contextRef="#ctx0" brushRef="#br0" timeOffset="-88006.33">12153 16263 0,'0'-18'16,"0"54"-1,0-1 1,0 18-16,0 0 16,0-18-16,0 18 15,-17 0-15,17-35 16,0 17-16,-36 0 16,36-17-1,-17-18-15</inkml:trace>
  <inkml:trace contextRef="#ctx0" brushRef="#br0" timeOffset="-87826.28">12047 16492 0,'0'0'0,"0"-35"31,18 35-31,17 0 16,18 0-1,-53-18 1,53 18-16,-18 0 16</inkml:trace>
  <inkml:trace contextRef="#ctx0" brushRef="#br0" timeOffset="-87571.78">12418 16404 0,'0'0'0,"70"18"16,-17-18-16,-53 35 15,18-35-15,-18 18 16,35 17-16,-35 0 16,0-17-16,0 17 15,0-17-15,-17-18 16,-19 53-16,1-53 16,-18 0-16,0 0 15,18 0-15,0 0 16,-1-36-16,36 1 15,-17 0-15,17 0 16,0 17-16,35-17 16,0-1-16</inkml:trace>
  <inkml:trace contextRef="#ctx0" brushRef="#br0" timeOffset="-87354.24">12524 16087 0,'17'0'31,"-17"17"-31,0 54 16,0-36-1,0-17-15,-35 17 0,35 18 16,-18-18-16,18-17 15</inkml:trace>
  <inkml:trace contextRef="#ctx0" brushRef="#br0" timeOffset="-85888.35">12418 16069 0,'0'35'31,"0"1"0,0 16-15,0-16-16,0-1 15,0-17-15,0 17 16,-36 36 0,1-19-1</inkml:trace>
  <inkml:trace contextRef="#ctx0" brushRef="#br0" timeOffset="-84112.94">8731 16951 0,'-35'-35'32,"35"-1"-1,-35 36-31,35-17 15,-18 17-15,-17 0 32,17 0-17,-17 35 1,0 18 0,-1 18-1,36-36 1,-35 35-16,35 19 15,0-37-15,0 19 16,-35 0-16,35-19 16,0 1-16,-36-17 15,36-1-15,0 18 16,-17-53-16</inkml:trace>
  <inkml:trace contextRef="#ctx0" brushRef="#br0" timeOffset="-83879.86">8290 17304 0,'18'0'31,"17"0"-15,0 0-16,1 0 16,-19 0-16,19 0 15,-1 0-15,0 0 16</inkml:trace>
  <inkml:trace contextRef="#ctx0" brushRef="#br0" timeOffset="-83363.03">8908 17110 0,'0'17'62,"-36"-17"-62,1 53 0,17-53 16,-34 36-16,-1-36 16,0 52-16,35-52 15,18 36-15,-53-36 16,71 0 62,-1 35-62,-17 0-1,71 1-15,-36-1 0,1-18 16,-36 19-16,52-1 16,-16 18-1,-19-18 1</inkml:trace>
  <inkml:trace contextRef="#ctx0" brushRef="#br0" timeOffset="-82873.7">9331 17180 0,'0'0'0,"53"0"0,-18-53 16,0 53-16,1 0 15,-19-35-15,36 35 16,-17 0-1,-1 35 1,-35 1 0,53-1-16,-53 18 0,35 0 15,-35 17 1,0-34-16,0 16 0,-18 1 16,-17 0-16,0-17 15,-18-36-15,0 35 16,35-35-16,-35 0 15,18 0-15,18 0 16,17-18-16,-53-17 16,53 0-16,0 17 15,0-35-15,0 0 16,35 0-16,0 18 16,-35 0-16,35-1 15,-35 19-15,53-18 16</inkml:trace>
  <inkml:trace contextRef="#ctx0" brushRef="#br0" timeOffset="-81912.46">10266 17198 0,'0'0'0,"0"-18"16,-18 18 47,1 0-48,-36 0 1,17 0-1,36 36-15,0-19 16,0 18 0,36 18-1,-36-35 1,53 17-16,-53 1 0,35-1 16,-35 0-1,0 0 1,-18-35-1,-35 0 1,36 0 0,17-17-16,0-1 31</inkml:trace>
  <inkml:trace contextRef="#ctx0" brushRef="#br0" timeOffset="-81483.8">10372 17198 0,'0'-18'31,"17"18"-31,36 0 15,-35 0 1,52 0 0,-52 0-1,-18 36-15,0-1 32,0-18-1,0 36-31,-53-53 15,18 53-15,-18 0 16,53-35 0,-18-18-1,18 35 1,36-35 0,-19 0-1,18 0-15,-17 0 0,17 0 31,-35-18-31</inkml:trace>
  <inkml:trace contextRef="#ctx0" brushRef="#br0" timeOffset="-81200.34">10777 17268 0,'0'0'0,"53"0"15,-17 0 1,16 36 0,-52-1-16,0 18 15,0-18 1,-17 0-16,-18-35 16,17 0-1,-17 0-15,-1 0 0,19 0 16,-19 0-1,36-52-15,0 16 16,0 1 0,18 0-16</inkml:trace>
  <inkml:trace contextRef="#ctx0" brushRef="#br0" timeOffset="-81012.6">10901 16951 0,'35'0'31,"-35"18"-15,0-1-16,0 19 16,0 16-16,0-16 15,0-1-15</inkml:trace>
  <inkml:trace contextRef="#ctx0" brushRef="#br0" timeOffset="-80441.27">11024 17268 0,'0'36'16,"0"-1"-16,0-17 15,0 17-15,0 0 16,0 36 0,-17-36-16,17 18 15,0-88 48,17 35-63,-17-36 15,36 1-15,-1-18 16,0 53-16,0-35 16,-17 35-16,17-18 15,18 18 1,-35 0 0,17 0-1,0 0 1,-35 36-1,36-36-15,-36 17 16,35-17-16,-35 35 16,0-17-16,0 35 31,-18-53-31,18 35 0,-35-35 16,0 0-16,0 0 15,17 0-15,-35-35 16,53-18-1,0 35 1,0-17-16,0 0 16,18 35-16,-1-35 15</inkml:trace>
  <inkml:trace contextRef="#ctx0" brushRef="#br0" timeOffset="-80248.63">11395 16969 0,'35'17'15,"-35"19"1,0-1-16,0 0 16,-18 18-16,18 0 15,0 0-15,-35-36 16</inkml:trace>
  <inkml:trace contextRef="#ctx0" brushRef="#br0" timeOffset="-70345.69">24130 13423 0,'0'0'0,"0"35"234,-18 1-218,18-19-1,-17 19 17,-19-1-17,36-17 1,-35-18-1,35 52-15,-17-16 16,17-19 0,-36-17-1,36 36-15,-35 17 16,35-18 0,-35-35-1,35 53-15,-18 0 16,18 0-1,-35-53-15,35 35 16,-36-35-16,36 70 16,-17-34-1,17-1 1,-35-35-16,35 35 16,-36 18-1,36-35-15,-35 17 16,35 0-16,0-17 15,-18 17-15,18 1 16,0-1 0,-35 18-16,35 0 31,0 0-31,-35-36 0,35 19 16,0-1-16,0-18 15,0 36 1,0-17-1,0 17 1,0-18-16,0-18 16,0 36-16,0-17 15,0-1-15,0 0 16,0 1-16,0-1 16,0 0-1,0-17 1,0 17-1,17 0-15,-17-17 0,0 17 16,18 0-16,-18-17 16,0 17-16,35 18 15,1 35 17,-36-70-32,0 17 15,35 18 1,-35 18-1,35-18 1,-35 0-16,18-53 16,-18 53-16,0-18 15,35 0-15,-35 0 16,35 18 0,-35 0-1,36-17 1,-36-19-16,35 18 15,-35 1-15,0-19 16,18-17-16,-18 53 16,35 0-1,-35-35-15,35-18 16,-35 53-16,18-18 16,-18 0-1,35-35-15,-35 36 16,35-36 15</inkml:trace>
  <inkml:trace contextRef="#ctx0" brushRef="#br0" timeOffset="-69139.22">24148 13370 0,'17'18'63,"19"17"-32,-36 0-15,52-35-16,-52 36 15,36-19 1,-36 19-1,35-36-15,-35 35 16,35-35-16,-35 35 16,36 18-16,-36 0 15,35-18 1,-18 1 0,-17 17-1,36-53-15,-36 35 16,35 0-1,-35 18 1,18-53-16,-18 35 16,0-17-1,35 35 1,-35 0 0,0-36-16,0 36 15,0 0 1,0-18-1,0 1-15,0-19 16,0 19-16,0-1 16,0-17-16,0 17 15,0-17-15,0 17 16,0 0-16,0-17 16,-18 35-1</inkml:trace>
  <inkml:trace contextRef="#ctx0" brushRef="#br0" timeOffset="-66834.76">24606 14693 0,'0'-17'32,"0"52"93,0 0-110,0 0 1,0 36 0,0-36-16,0-17 15,0 17-15,0 0 16,0-17-16,0 35 15,0 18 1,0-54 0,0 18-16,0-17 15,0 17-15,0 1 16,0-19-16,0 36 16,0-35-1,0 35 1,0 0-1,0-36 1,0 19 0,0 16-1,0 1 1,0-17-16,-35-36 16,35 70-16,0-52 15,-35-18-15,35 53 16,0-18-1,-18-35-15,18 18 16,0 35 0,-35-53-16,35 53 15,-36-18 1,36 18-16,-17-53 16,17 35-16,-35-17 15,35 17 1,-36-35-1,36 35-15,-35 0 16,0-17 0,-1 35-1,36-18 1,-35-17 0,35 17-1,-35 1 1,35-19-1,-18-17 1,18 35-16,-35 1 16,0-1-1,35-17 63</inkml:trace>
  <inkml:trace contextRef="#ctx0" brushRef="#br0" timeOffset="-59812.35">22366 13406 0,'0'-53'31,"-35"17"-15,17 36 0,18-35-1,-35 35 1,-36 0 0,54 0-16,-19 0 15,1 18-15,18-18 16,17 53-16,-36 0 15,36-18 1,0 0-16,36-35 16,-36 35-16,17-35 15,36 0 1,-35 0-16,35-17 16,-18-19-1,-35 1 1,35 35-1,-35-17-15,0-19 32,18 36-17,-18 18 17,0 17-17,0 0 1,0 18-16,0-17 15,0 17-15,-18 17 16,18-17-16,0 0 16,0 18-16,0-19 15,-35-16-15,35-19 16,-18 19 0,-17-36 15,35-18-31,0 0 15,-18 18-15,18-53 16,0 1 0,0 34-16,18-17 15,-18-1-15,53 19 16,-18-19-16,0 1 16,-17 0-16,17 0 15,-35 17-15,53-17 16,-53-1-16,53 1 15,-53 17-15,0-17 16,18 35-16,-18-17 16,0 34 46,0 18-62,0 1 16,0-19-16,0 19 15,0-19 1,35-17 0,0 0-1,1 0 1,-1-17 0,0-36-1,-35 0 1,36 53-16,-36-35 15,0 70 48,0 0-47,0-17-16,0 35 15,0 0-15,0-18 16,-18 18-16,18 0 15,0-18-15,0 18 16,0 0-16,0-36 16,0 19-1,-35-36 1,-1-18 15,36 0-15,0-34-1,0-1 1,0 17 0,18 36-16,-18-53 15,53 53-15,-18-53 16,-17 53-16,17-52 16,0 52-16,-17-36 15,-18 1-15,53 0 16,-53-18-1,0 35-15,0-17 32,0 53-1,-35 52-15,35 18-1,0-70 1,0 17-16,53-35 15,-53 35-15,52-35 16,-16 0 0,17 0-16,-53-17 15</inkml:trace>
  <inkml:trace contextRef="#ctx0" brushRef="#br0" timeOffset="-59623.85">23072 13106 0,'0'0'0,"0"17"32,0 54-32,0-53 15,0 17 1</inkml:trace>
  <inkml:trace contextRef="#ctx0" brushRef="#br0" timeOffset="-59003.35">23107 13370 0,'0'18'16,"0"52"-16,0-34 15,0-19-15,0 19 0,0-1 16,0-17-16,0 34 16,0-87 46,0 18-62,0-19 16,0 1-16,0 17 15,35-35 1,0 89 31,-35 17-32,0-36-15,0 19 16,0-72 31,0 19-47,0-19 16,53 1-16,-53 17 15,53-17-15,-35 35 16,17 0 15,-35 18-31,0 17 16,0 0-16,0 36 31,0-53-31,0 17 31</inkml:trace>
  <inkml:trace contextRef="#ctx0" brushRef="#br0" timeOffset="-58531">23530 13476 0,'0'0'15,"0"-35"-15,0 0 16,-17 35 15,17 17-31,-36-17 16,36 18-16,-35-18 16,35 53-16,0 0 15,0-18 1,0 18-1,18-53 1,-1 0 0,36-18-1,-17-52 1,-36 17 0,0 70 30,0 19-30,0-19-16,0 19 16,0 16-1</inkml:trace>
  <inkml:trace contextRef="#ctx0" brushRef="#br0" timeOffset="-58358.87">23618 13194 0,'0'18'31,"0"52"-15,0-52-1</inkml:trace>
  <inkml:trace contextRef="#ctx0" brushRef="#br0" timeOffset="-57923.09">23671 13370 0,'0'71'16,"0"-18"0,-17 0-1,17-36 1,0-34 31,0-19-16,35 1-31,0 35 31,-35 35 1,0 1-17,0-19-15,0 19 16,0-19-1,0 18 1,18-35 15,-18-17-31,35 17 16</inkml:trace>
  <inkml:trace contextRef="#ctx0" brushRef="#br0" timeOffset="-57630.6">23901 13194 0,'0'18'16,"0"-1"-1,0 36-15,0-18 0,0 36 16,-18-18-16,18 17 16,0 1-16,0-53 15,0 17-15,0-18 16,0 36 0</inkml:trace>
  <inkml:trace contextRef="#ctx0" brushRef="#br0" timeOffset="-57420.24">23795 13423 0,'35'0'31,"0"0"-15,1 0-16,17 0 16,-36 0-1,-17-17 1</inkml:trace>
  <inkml:trace contextRef="#ctx0" brushRef="#br0" timeOffset="-55012.23">23812 15469 0,'0'-35'31,"36"35"-15,-36-35-1,0 52 79,0 36-78,0-35-16,-18 17 15,18 0-15,0-17 16,0 17-16,0 1 15,18-36 17,-1 0-17,19-18 1,-1-17 0,-17-1-1,17 1 1,-35 18-1,35 17-15,-35-36 16,35 1 15,-35 53 16,0 35-31,0-36-16,0 36 15,0 0 1,-17-53-16,17 18 16,0 17 15</inkml:trace>
  <inkml:trace contextRef="#ctx0" brushRef="#br0" timeOffset="-54703.35">24059 15311 0,'-17'0'94</inkml:trace>
  <inkml:trace contextRef="#ctx0" brushRef="#br0" timeOffset="-54427.8">23936 15275 0</inkml:trace>
  <inkml:trace contextRef="#ctx0" brushRef="#br0" timeOffset="-38352.64">29139 3722 0,'36'35'156,"-36"0"-141,0-17 1,0 17 0,0 1-1,0 16 1,0-16-16,0-19 16,0 19-16,0 17 15,0-36 1,0 18 15,0-17 0,0-53 94,0 17-109,35-17 0,-35-18 15,18 53-31,-18-18 15,0-17 1,35 35-16,-35-35 16,18 17-1,-18-17 1,35 35-16,-35-35 31,35 35-31,-17-18 31,17 18 16,0 0 0,-17 0-16,17 0 1,-17 0 15,-18 35-16,0 1-16,0 16 1,0-16 0,0-19-1,0 19 1,0-19 0,0 19-16,0-1 31,0-18 0,0 19 0</inkml:trace>
  <inkml:trace contextRef="#ctx0" brushRef="#br0" timeOffset="-35001.21">29457 4392 0,'35'0'141,"-35"-18"-125,35 1-1,-17-18 1,17-1-1,-35 1 1,36 35-16,-36-18 16,35-17-16,-35 17 31,18-17-15,-18 106 77,0-36-77,0-17-16,0 17 16,0 0-16,0-17 15,0 17 1,0-17-1,35-18 1,-17 0 0,17 0-1,0 0 1,-35-36 0,18 36-16,-18-35 15,35-35 1,-35 34-1,0 19-15,35-36 16,-35 17 0,0 54 77,0 17-93,0-17 16,0 17-16,0-17 16,0 17-16,0 1 15,0-19 17</inkml:trace>
  <inkml:trace contextRef="#ctx0" brushRef="#br0" timeOffset="-34610.76">29845 3986 0</inkml:trace>
  <inkml:trace contextRef="#ctx0" brushRef="#br0" timeOffset="-34361.93">29669 3986 0,'0'0'0</inkml:trace>
  <inkml:trace contextRef="#ctx0" brushRef="#br0" timeOffset="-33873.61">30092 4374 0,'0'36'78,"0"-1"-62,0 18-1,0-18-15,0 0 16,0 1 0</inkml:trace>
  <inkml:trace contextRef="#ctx0" brushRef="#br0" timeOffset="-33161.93">30233 4357 0,'35'-18'63,"1"-17"-48,-36-18 1,35 35-16,-35-17 16,0 0-16,0 17 15,18-17 1,-18 0-16,0 17 31,-36 18 16,19 18-31,-19 17-1,36 0-15,0 0 16,-35 1-16,35 17 15,0 35 1,0-71 0,0 36-1,0-17 1,35-19-16,1-17 16,-36 36-1,17-36-15,36 0 16,-18 0-1,-17 0 1,-18-18 0,35 0-1,-35-17 1</inkml:trace>
  <inkml:trace contextRef="#ctx0" brushRef="#br0" timeOffset="-28356.74">30727 3898 0,'53'0'109,"-18"0"-93,-17 0-16,-18-17 0,53 17 15,0 0 1,-18 0 0,18 0-1,-36 0 1</inkml:trace>
  <inkml:trace contextRef="#ctx0" brushRef="#br0" timeOffset="-27876.73">30762 4039 0,'35'0'94,"-17"0"-78,17 0-16,1 0 15,-19 0-15,-17-17 16,53 17-16,-35 0 31</inkml:trace>
  <inkml:trace contextRef="#ctx0" brushRef="#br0" timeOffset="-20718.76">31238 3792 0,'18'-17'125,"17"-19"-110,18 1 1,-35 35-16,17-35 15,0 35-15,-35-35 16,18 35-16,-18-18 16,35 18-16,-35-35 15,36-1 1,-19 36 0,-17-17-1,0 87 48,0-34-63,0-19 15,0 19-15,0-19 16,0 18-16,0 1 16,0-1-1,0 18 1,0-18-1</inkml:trace>
  <inkml:trace contextRef="#ctx0" brushRef="#br0" timeOffset="-20389.26">31662 3881 0,'0'0'0,"0"17"46,0 18-30,0 18 0,0 0-1,0-17 1,0-1 0</inkml:trace>
  <inkml:trace contextRef="#ctx0" brushRef="#br0" timeOffset="-19698.84">31838 3528 0,'0'17'62,"0"19"-46,0 17 0,0-18-1,0-17 1,0 17 0,0-18 30,35-17-30,-17 0 0,17 0-1,1 0 1,-19 0-16,-17-35 16,36 35-1,-19 0 16,-17 18-31,0-1 16,35-17 0,-35 53-16,0 0 15,-35-17 1,-18-36 0,36 17-1,-19-17-15,1 0 16,17 0 15,18 35-31</inkml:trace>
  <inkml:trace contextRef="#ctx0" brushRef="#br0" timeOffset="-19390.59">31909 3598 0,'0'-35'47,"35"35"-47,0 0 16,-17 0-16,17 0 15,-17 0-15,17 0 16,18 0 0,-18 0-1</inkml:trace>
  <inkml:trace contextRef="#ctx0" brushRef="#br0" timeOffset="-17822.75">31238 4198 0,'18'0'156,"35"0"-140,-18 0-16,18 0 15,-35 0 1,17 0-16,0 0 0,-17 0 16,17 0-16,-17 0 15,17 0-15,1 0 16,-1 0-16,35 0 15,1 0-15,-18 0 16,0 0-16,-18 0 16,-17 0-16,35 0 15,-1 0 1,-16 0 0,-1 0-1</inkml:trace>
  <inkml:trace contextRef="#ctx0" brushRef="#br0" timeOffset="-16295.16">31450 4762 0,'0'-17'63,"0"-1"-47,35 18-16,-35-53 15,53 53-15,-53-35 16,36 35-16,-36-53 15,53 18-15,-53 0 16,52 17-16,-52-17 0,18 35 16,-18-53-1,35 17-15,1 72 94,-36-1-94,0 18 16,0-18-16,0 18 15,0 0-15,0-18 16,0 18-16,0 0 0,0-18 16,0 1-1,0-19-15,0 19 0,0-1 16,0-17-1,0 17 17</inkml:trace>
  <inkml:trace contextRef="#ctx0" brushRef="#br0" timeOffset="-6440.21">25453 13582 0,'0'18'609,"0"-1"-593,0 36-1,0-18 1,-35-17-16,35 17 16,0-17-16,0 17 15,0 1-15,0-19 16,-36 54 0,36-54-16,0 19 15,0-19 1,0 19-1,0-1 32,0-53 0,0-17-31,0 17-1,0-17 1,18-18 0,-18 35-1,0-34 1,35 16 0,-35-17-1,18 53-15,-18-35 0,35 0 16,0 35-1,-35-36 1,18 36 0,-18-35-1,35 35-15,-17 0 32,17 0-1,1 0 16,-36 18-47,0-1 15,0 19 1,0 17 0,0-18-1,0 0 1,0 18-1,0-18 1,0 18 0,-18 0-1,18-35 1,0 17 0,0 0-16,0-17 31,-35-18 16</inkml:trace>
  <inkml:trace contextRef="#ctx0" brushRef="#br0" timeOffset="-3268.75">25541 14393 0,'0'-17'46,"18"-19"-30,17 36 0,-35-17-1,53 17-15,-53-36 16,53 36-16,-53-17 16,17 17-16,-17-35 15,36 35-15,-36-36 16,17 36-1,-17-17-15,0 34 79,0 19-79,0 16 15,0-16 1,0-1-1,0 0 17,18-35-1,17 0-15,-35-17-16,36 17 15,-19-53 1,-17 35-16,36 18 15,-36-35-15,35 0 16,-35 17 15,0 71 32,-18 0-48,18-18 1,0 0 0</inkml:trace>
  <inkml:trace contextRef="#ctx0" brushRef="#br0" timeOffset="-3021.39">25894 14041 0</inkml:trace>
  <inkml:trace contextRef="#ctx0" brushRef="#br0" timeOffset="-2848.91">25823 14041 0,'0'17'46</inkml:trace>
  <inkml:trace contextRef="#ctx0" brushRef="#br0" timeOffset="-2359.91">26106 14464 0,'0'-18'31,"0"36"1,-36 35-17,36-18 1,0 18 0,0-35-1</inkml:trace>
  <inkml:trace contextRef="#ctx0" brushRef="#br0" timeOffset="-1025.28">26405 14323 0,'0'0'0,"0"-36"16,0 1 0,-17 35-1,17-17-15,-36 17 16,19 0-1,-36 17 1,0 1 0,53 35-1,0 0 1,0-36 0,18-17-1,17 36-15,-17-36 16,17 0-16,-18 0 15,36 0-15,-53-36 16,36 36-16,-36-35 16,0 17-1,0 36 63,0 17-78,0 1 16,-18-1-16,18 18 16,0 0-16,-35-18 0,35 0 15,0 18 1,-36-18-16,36-17 0,0 17 16,0-70 46,0 17-46,0-34-1,0-19 1,36 36-16,-36 17 16,53-17-16,-18 0 15,-17-1-15,-18 19 16,53-19-16,-53 1 0,52 0 15,-52-1 1,36 36-16,-36-52 16,0 16-1,0 89 48,0-18-48,0 36 1,0-36 0,0 1-1,17-36-15,36 0 32,-17-18-32,-19-17 15,-17 17 16,35 18-31,-35 18 63,0 17-47,0-17-16,0 17 15,0 18-15,0-18 0,0 18 16,0-18-1,0 1-15,-17 16 0,17-16 16,0-19-16,-18-17 31,-17 0 1,35-53-17,0 1 1,35-1-1,0 35 1,1 18 0,17 0-1,-53-35-15,17 35 16</inkml:trace>
  <inkml:trace contextRef="#ctx0" brushRef="#br0" timeOffset="2103.45">27164 13794 0,'18'0'78,"52"-18"-62,-35 18-1,18 0-15,18 0 16,-36 0-16,18 0 16,-18 0-16,1 0 15,-36 18 17</inkml:trace>
  <inkml:trace contextRef="#ctx0" brushRef="#br0" timeOffset="2409.31">27199 13988 0,'18'0'15,"17"0"1,0 17-16,-17-17 16,17 0-16,1 0 15,16 0-15,-16 0 16,-19 0-16,54 0 15,-36 0 1,-17 0-16</inkml:trace>
  <inkml:trace contextRef="#ctx0" brushRef="#br0" timeOffset="3467.26">27922 13335 0,'0'-35'32,"0"70"-1,0-17-31,0 17 16,0 0-16,0-17 15,0 17 1,0-17-16,0 17 0,0 18 15,0-35-15,0 17 16,0 0 0,0-53 31,0-17-32,0 18 1,18-19-1,-18 1 1,35 35 0,-35-35-16,36 35 15,-36-53-15,17 53 16,-17-53-16,35 53 16,-17-18-1,17 18 1,1 0-1,-36-35-15,17 35 32,19 35-17,-36 1 1,35-36 0,-35 52-16,0 1 15,0-35 1,0 35-1,-18-53-15,18 53 16,0-36 0,0 19-16,0-1 31</inkml:trace>
  <inkml:trace contextRef="#ctx0" brushRef="#br0" timeOffset="4051.3">28363 13670 0,'0'-18'32,"0"36"-17,0 17 1,-17 1-16,17-19 16,0 19-16,0-1 15,0-17-15,0 17 16,17-35-1,19 35 1,-19-35-16,36 0 16,-18 0-16,-17-18 15,17 18-15,-35-52 0,53 52 16,-53-53 0,36 35-16,-36-17 0,0-1 15,0 19-15,17 17 16,-17-53-16,0 70 78,0 72-62,0-72-1,0 19-15,0-19 0,0 19 16,35-36 31</inkml:trace>
  <inkml:trace contextRef="#ctx0" brushRef="#br0" timeOffset="4293.67">28628 13529 0,'-35'0'94</inkml:trace>
  <inkml:trace contextRef="#ctx0" brushRef="#br0" timeOffset="4457.04">28504 13529 0,'-17'0'63</inkml:trace>
  <inkml:trace contextRef="#ctx0" brushRef="#br0" timeOffset="5102.44">27764 14287 0,'-18'0'16,"18"-17"15,-35 17-31,52 0 63,1 0-48,35 0-15,-18 0 16,36 0-16,17 0 0,0 0 16,18-35-16,-18 35 15,0 0-15,-17 0 16,-1 0-16,1 0 15,-36 0-15,1 0 16,-19 0 0,-34 0 46</inkml:trace>
  <inkml:trace contextRef="#ctx0" brushRef="#br0" timeOffset="5905.13">27887 14552 0,'0'-18'31,"0"54"31,0-1-62,0-17 0,0 35 16,0-18-16,0-18 16,0 19-16,0-19 15,0 36 1,0-88 62,35 0-62,-35-18-1,36 53-15,-36-53 16,35 53-16,-35-71 0,18 71 16,-18-35-16,35 35 15,0 0 1,-17 0 15,-18 71 0,0-36-31,0-17 16,0 17-16,0 0 16,0 0-16,0 1 31</inkml:trace>
  <inkml:trace contextRef="#ctx0" brushRef="#br0" timeOffset="7740.71">28434 14852 0,'0'0'0,"0"-35"15,35 35 1,-35-18-16,0-17 16,0 17-1,-17 18 1,-19 0 0,-17 0-1,-17 18 1,17 17-1,53 0-15,0 1 16,0-1 0,0 0-1,35-35 1,18 0 0,-18 0-16,1 0 15,-19-18-15,19-17 16,-36 18-1,35 17 1,-35-36-16,0 72 94,0-19-94,-18 18 15,18 1-15,0-19 16,0 19-16,-35 17 16,35-18-16,0 18 15,0 0-15,0-36 16,0 19-16,-18-36 16,18 35-16,-35-35 46,35-18-30,0-35 0,0 36-16,35-19 15,-35 1-15,53 0 16,-35 17-16,17-17 16,-35 0-16,53-1 15,-53 19-15,35-19 16,-35 1-16,0 18 15,18-19 1,-18 1-16,0 53 63,0 35-48,0-36 1,0 18-16,0-17 15,35-18 1,0 35 0,1-35-1,17 0 1,-53-35-16,35 35 16,-35-53-16,0 18 15,18 35 1,-18-35-16,0 52 62,0 1-62,0 17 16,0 18-16,0-35 16,0 17-16,0-17 15,0 17-15,0 0 16,0-17-16,0 17 15,0 18 1,0-18 0,-36-35 15,36-17 0,0-19-15,0 1-1,0 0-15,36-18 16,-1 18 0,0-1-1,-17 36 1,-18-35 0,0 0-1</inkml:trace>
  <inkml:trace contextRef="#ctx0" brushRef="#br0" timeOffset="11667.09">29104 14129 0,'18'0'62,"-1"0"-46,19 0 0,-19 0-16,19 0 15,-1 0-15,-17 0 0,17 0 16,-18 0 0,19 0-16,-1 0 0,-17 0 15,17 0 16</inkml:trace>
  <inkml:trace contextRef="#ctx0" brushRef="#br0" timeOffset="12027.32">28998 14305 0,'18'0'15,"17"0"1,-17 0 0,35 0-1,-36 0-15,19 0 16,-1 0-16,0 0 0,18 0 16,0 0-16,-35 0 15,17 0 1,-17 0-1</inkml:trace>
  <inkml:trace contextRef="#ctx0" brushRef="#br0" timeOffset="13435.07">29722 13935 0,'0'-18'31,"0"0"0,17 18-31,-17-52 16,18 52 0,-18-53-16,35 35 15,-35-17-15,35-1 16,-35-17 0,36 36-16,-36-36 15,17 18-15,-17-1 16,36 36-1,-36-35 1,0 70 31,0 1-31,0-1-16,0 0 15,0-17-15,0 17 16,0-17-16,0 17 15,0 0-15,0-17 16,0 17-16,0-17 0,0 17 16,0 0-16</inkml:trace>
  <inkml:trace contextRef="#ctx0" brushRef="#br0" timeOffset="13721.29">30039 13917 0,'0'35'31,"18"-35"-31,-18 53 0,0-35 15,0 17-15,-18 18 16,18-35-16,0 17 16,-18-35-16,18 35 15,0 18 1</inkml:trace>
  <inkml:trace contextRef="#ctx0" brushRef="#br0" timeOffset="14283.54">30215 13652 0,'0'18'31,"-17"0"-15,17 17-1,-18 0 1,18-17-1,35-18 32,1 0-31,17 0 0,0 0-1,-18 0-15,0 0 16,18 0 15,-35 0-31,-18 53 16,0-18-1,0 18 1,0-18 0,-36-35-16,19 0 15,-19 36-15,1-36 16,18 0-16,-54 0 15</inkml:trace>
  <inkml:trace contextRef="#ctx0" brushRef="#br0" timeOffset="14570.87">30251 13652 0,'17'0'16,"19"0"0,-1 0-1,35 0 1,-34 0-1,-36-17-15,35 17 16,53-35 0,-53 35-1</inkml:trace>
  <inkml:trace contextRef="#ctx0" brushRef="#br0" timeOffset="15415.55">29545 14376 0,'18'0'63,"17"0"-47,-17 0-16,35 0 15,17 0-15,18 0 16,1 0-16,-1 0 15,-18 35-15,1-35 16,-1 0-16,-34 0 16,17 0-16,-36 0 0,19 0 15,16 0 1,-34 0 0,17 0-1</inkml:trace>
  <inkml:trace contextRef="#ctx0" brushRef="#br0" timeOffset="19163.07">29651 14658 0,'0'-18'93,"18"18"-77,-18-35-16,17 35 16,-17-18-1,36 18-15,-19 0 32,18 0-17,1 0 1,-19 0-1,-17 53 1,0 0 0,0 0-1,0-18 1,-35 1-16,35-19 16,-35 19-16,0-36 0,35 52 15,-53-52 1,53 36-16,-18-36 0,53 0 78,18 0-62,-35 0-1,17 0-15,-17 0 16,17 0-1,0 0 1</inkml:trace>
  <inkml:trace contextRef="#ctx0" brushRef="#br0" timeOffset="19463.29">29986 14940 0,'35'0'16,"-35"18"-16,0-1 15,0 19-15,0-19 16,-17 36-16,17-17 15,0-19-15,-36 18 16,36 1-16,0-1 16</inkml:trace>
  <inkml:trace contextRef="#ctx0" brushRef="#br0" timeOffset="20063.7">30268 14746 0,'0'18'63,"-17"-18"-47,17 70-16,-18-34 15,18 16 1,0-16-1,53-36 64,-35 0-79,-18-18 15,53 18-15,-18 0 16,-35-18-1,17 18 1,-17-35 0,0 0-1</inkml:trace>
  <inkml:trace contextRef="#ctx0" brushRef="#br0" timeOffset="20295.75">30445 14746 0,'0'18'15,"0"52"1,0-52-16,-18 17 16,18 0-16,0-17 15,0 17-15,0 1 16,-35 17-1,35-18-15,0 0 16</inkml:trace>
  <inkml:trace contextRef="#ctx0" brushRef="#br0" timeOffset="24734.24">31997 14041 0,'0'-18'47,"-18"36"31,-35 34-63,18-34 1,0 35-16,35-18 16,-35 1-16,-1-19 15,1 18-15,35 1 16,-53-1-16,-17 18 16,17-35 15,0 17-31,53 0 15,35-35 157,0 0-156,-17 35 0,-18 1-1,53-1-15,-18 0 16,53 53-1,-52-88 1,-1 53-16,-18-53 16,-17 53-16,53-53 15,-53 18-15,36-18 16,-36 35 0,17-35-1</inkml:trace>
  <inkml:trace contextRef="#ctx0" brushRef="#br0" timeOffset="25535.44">32191 14658 0,'0'-18'31,"18"1"0,-18-19-31,35 1 0,-35 17 16,53-17-16,-18 0 15,-17 0-15,17 35 16,0-71-16,1 53 16,-36-17-16,17 0 15,-17 17-15,53-35 16,-53 18-16,35 0 16,-35 70 62,0 18-78,0-18 15,0 18-15,0 0 16,0-18-16,-17 18 16,17 0-16,0 18 15,0-36-15,-36 106 31,36-106-31,0 18 16,0-35 0,0 17 15</inkml:trace>
  <inkml:trace contextRef="#ctx0" brushRef="#br0" timeOffset="30333.43">8696 10971 0,'0'-35'15,"0"17"17,18-34-17,-18 16 1,0 19 0,17 17-1,-17-36-15,36 36 16,-36-17-16,17 17 0,-17-36 15,35 36-15,-35-35 16,36 35-16,-36-17 16,17 17-16,19-36 15,-1 36 1,0 0 0,0 0-1,1-35 1,-19 35-1,36 0 1,0 0-16,-53 18 16,35-18-16,1 0 31,-36 17-31,35-17 16,-35 36-16,35-36 15,-35 35-15,36-35 16,-36 17-16,17 19 15,-17-1 17,36-35-32,-36 18 15,35 17 1,-35 0 0,0-17-1,35 17 1,-35 0-16,0-17 15,0 17 1,0-17 15,0 17-15,0 0 0,0-17-1,0 17 1,0-17-1,-18-18 1,18 35 0,-35 1 31,18-36-16,17 17-16,-36-17 17,36 36-17,-53-36 1,36 0 0,-19 35-1,1-35 16,17 0-15,-17 0 0,18 0 15,-19 0 0,1 0-15,17 0 15,-17 0 0,17 0-15,18-18 0,-35 18 15,0-35 0,17 35-15,18-18 15,-35 18-15,35-35-1,-35 35 1,35-18-16,-18 18 15,18-35 17,-35 0-1,35 17-15,-35 18-1,35-35 1,0 0 15,0 17-15,-18 18-16,18-35 15</inkml:trace>
  <inkml:trace contextRef="#ctx0" brushRef="#br0" timeOffset="32469.74">8572 11254 0,'0'0'0,"0"-36"32,0 54 61,0 0-77,0 17 0,36 0-1,-19 0 1,19-35 0,-36 18-16,53-18 15,-36 0 1,19 0-1,-1 0 1,0 0 0,0 0-1,18 0 1,-17-18-16,-19 18 16,36 0-1,-53-17-15,35 17 0,1 0 16,-36-35-1,35 35-15,35 0 16,-34 0 0,-1 0-1,0 0 1,-17 0 0,17 0-1,-17 0 1,-18 17-16,35-17 15,-35 35 1,0 1 0,35-36-16,-35 35 15,0-17 1,18-18 93,-18-53-77,35 53-32,-35-36 15,53 36 1,-35-35-16,35 35 15,-18 0 1,0 0 0,1 0-1,17 0 1,-36 0-16,36 0 16,0 0-1,-18 0 1,1 0-1,-1 18-15,-17-18 16,17 0-16,0 35 16,-17-35-16,17 0 0,-17 0 15,52 0 1,-35 0 0,-17 0-16,17 0 15,18 0 1,-53-18-1,18 1 1,-18-18 0,0-1 15,0 19-15</inkml:trace>
  <inkml:trace contextRef="#ctx0" brushRef="#br0" timeOffset="39216.2">9313 11712 0,'53'0'78,"-17"0"-78,-19 0 15,18 0-15,1 0 16,-19 0-16,36 0 16,-35 0 15</inkml:trace>
  <inkml:trace contextRef="#ctx0" brushRef="#br0" timeOffset="40474.83">9225 11642 0,'0'-36'31,"18"36"16,-18-17-31,35 17-16,-17 0 15,17-36 1,0 36 0,-17 0-1,17 0 1,-17 0-1,17 0 1,0 0 0,-17 0 15,17 0-15,1 36-16,-19-1 31,18 0 0,-35-17-15,36-18-1,-36 35 1,0 0 0,0-17-1,0 17 1,0-17 15,0 17-15,-18-35-16,18 36 15,-18-36-15,18 17 16,-35-17 0,35 36-1,-53-36-15,36 0 16,-19 35-1,1-35 1,17 0 15,-17 0-15,18 0 0,-19 0-1,36-18 1,-35 18-1,35-35 1,-18 35-16,18-18 16,-35 18-1,35-35 1,0 17 0,-35-17-1,35 0 16,0 17 1,-18 18-32,18-35 15,0 0 1,-35 35 0,35-18-16,0-17 31,17-1 0,19 36 16,-19 0-31</inkml:trace>
  <inkml:trace contextRef="#ctx0" brushRef="#br0" timeOffset="43841.28">23513 14799 0,'35'0'47,"0"0"-16,-17 0 501</inkml:trace>
  <inkml:trace contextRef="#ctx0" brushRef="#br0" timeOffset="44697.06">22260 14605 0,'0'35'63,"0"1"-48,0 16 1,0 1-1,0-35 1,18-18 31,-18-53-31,18 53-16,-18-53 15,52 53-15,-16-53 16,17 36-1,0 17 1,-36 0 0</inkml:trace>
  <inkml:trace contextRef="#ctx0" brushRef="#br0" timeOffset="45087.88">22419 14940 0,'0'0'0,"18"0"47,35-35-32,-36 35-15,-17-35 16,35 35-16,-35-36 0,18 36 31,-18 18 1,0 17-17,0-17-15,0 17 16,0-17-16,0 17 15,0 18 1,0-35 0</inkml:trace>
  <inkml:trace contextRef="#ctx0" brushRef="#br0" timeOffset="45573.28">22807 14587 0,'0'18'62,"35"-18"-62,-35 35 16,36-35-16,-36 18 15,53-18-15,-18 0 32,-35 35-17,0 18 17,-18-35-17,-17-18-15,0 53 0,17-53 16,18 35-1,-53-35-15,53 18 0,0 17 16</inkml:trace>
  <inkml:trace contextRef="#ctx0" brushRef="#br0" timeOffset="46137.83">23230 14605 0,'36'0'31,"17"-35"-31,-18 35 16,-17 0-1,17 17 1,-35 1 0,35 17-1,-35 1-15,0-19 16,0 36-16,0 0 16,0-35-16,-18 17 15,18 0-15,-52-35 16,52 18-16,-36-18 15,1 0-15,0 0 0,17 0 16,18-18 0,-35 18-16,35-53 0,0 18 15,0 17-15,0-17 16,0 17-16,0-34 16,17 16-1,19 1 1</inkml:trace>
  <inkml:trace contextRef="#ctx0" brushRef="#br0" timeOffset="47348.98">22225 15399 0,'0'0'0,"0"-36"16,0 19 0,0-18-1,0 70 32,0 18-31,0-18-16,0 18 0,0-35 15,0 17 1,0 0-16,0 0 16,0-70 62,0-18-63,35 36-15,1-36 32,-19 53-32,18-53 0,1 53 15,-36-36-15,35 36 16,0 0 0</inkml:trace>
  <inkml:trace contextRef="#ctx0" brushRef="#br0" timeOffset="47852.14">22348 15769 0,'0'-17'32,"18"17"-17,17-36 1,-17 36 0,35 0-1,-35 0 1,-18 18 15,0 0-15,0 17-16,0 0 15,-71 18-15,36-18 16,35-17 0,-36-18-16,54 0 62,0 0-62,17 0 16,0 0-16,-17 0 15,17 0 1,-17 0-16,17-18 31</inkml:trace>
  <inkml:trace contextRef="#ctx0" brushRef="#br0" timeOffset="48285.43">22719 15434 0,'18'0'31,"34"35"-15,19 1-1,-36-1 1,-17 0-1,-18-17 1,0 17 15,0 0-15,-35-35-16,-1 71 16,36-53-16,-53-18 15,53 52-15,-17-52 0,17 36 16,-35-36-16,17 0 31</inkml:trace>
  <inkml:trace contextRef="#ctx0" brushRef="#br0" timeOffset="48761.44">23213 15540 0,'0'0'15,"53"0"-15,-18 0 16,-17 17 15,-18 1-31,0 17 16,0 1-16,0 17 15,0 0-15,0-18 16,0 0-16,0 0 0,-36-35 16,1 36-1,17-36-15,-17 0 16,-18 0-16,53-18 15,-17 18-15,17-71 16,0 54-16,0-18 16,0-1-16,0 19 15,17-19 1,1 1 0,17 35 15</inkml:trace>
  <inkml:trace contextRef="#ctx0" brushRef="#br0" timeOffset="51361.29">11077 10354 0,'0'-35'94,"0"-1"-47,0 19-32,18-18 17,-1-1-17,19 36 1,17-35-1,-36 35 1,19 0 0,17 0-1,-18 0 1,0 0-16,-17 0 16,17 0-16,0 0 15,-17 0-15,17 0 16,18 0-1,0 0 1,0 0-16,-18 18 16,-17-18-16,35 0 15,-18 0 1,-17 0 0,-18-18-1,35 18-15,0 0 16,1-18 15,-36-17-15,35 35-1,-35-18 1,0-17 15,17 35 16,-17 18-31,0-1-1,0 19 1,0-19 0,36 19-1,-1-1 1,0 0-1,-17-35 1,17 0 0,36 0-1,-54 0-15,19 0 16,-1 0 0,-17 18-16,17-18 0,0 0 15,-17 0-15,17 0 16,-17 0-16,35 0 15,0 0 1,-18 0-16,18 0 16,0 0-16,-36 0 15,19 0-15,16 0 16,-34 0-16,17 0 16,-17 0-1,17 0-15,-35 35 16,53-35-1,-53 53-15,53-53 16,-18 53-16,18-53 16,-53 18-16,18-18 15,-18 35 1,35-35 0,-105 0-1</inkml:trace>
  <inkml:trace contextRef="#ctx0" brushRef="#br0" timeOffset="51871.24">12118 9525 0,'0'18'31,"0"17"-16,0-17-15,0 17 16,0-18-16,0 19 16,0-1-16,0 0 15,0 1 1,0-19 0</inkml:trace>
  <inkml:trace contextRef="#ctx0" brushRef="#br0" timeOffset="52149.28">11977 9719 0,'0'-35'16,"17"35"0,36 0-1,-35 0-15,17 0 16,-17 0-16,17 0 16,53 0-1,-70 0 1</inkml:trace>
  <inkml:trace contextRef="#ctx0" brushRef="#br0" timeOffset="52950.77">11800 9507 0,'0'0'0,"18"-35"31,0 35-15,-18-18 0,53 18-16,-18 0 15,-17 0-15,34-35 16,-16 35 0,-1 0-1,-35-35-15,35 35 16,18 0-1,-18 0 1,18 18 0,-17 17-1,17 0 1,-18 18 0,18 18-16,-53-54 15,0 18-15,17 1 16,-17-19-16,0 19 15,0-19-15,0 36 16,0 0 0,-53-53-1,18 53-15,0-53 16,0 35-16,-1-35 16,1 36-16,17-36 15,18 35-15,-52-35 16,-1 0-1,17 0-15,19 0 0,-19-18 16,1 18-16,0-53 16,17 18-16,-17 0 15,35-1 1,0 1-16,0 18 16,0-19-16,0 19 15,0-19-15,0-17 16,0 36-1,0-18 17,53 35-32,-18-36 15</inkml:trace>
  <inkml:trace contextRef="#ctx0" brushRef="#br0" timeOffset="58481.36">6879 11501 0,'-35'0'16,"70"0"62,-17 0-62,35 0-16,-36 0 31</inkml:trace>
  <inkml:trace contextRef="#ctx0" brushRef="#br0" timeOffset="59278.04">6738 11430 0,'0'-18'31,"0"-17"0,35 35-15,-17 0-1,35 0 1,-18 0 0,-17 0-1,17-35-15,18 35 16,-18 0 0,1 0-1,-36 17 1,17-17-16,18 36 31,-35-19 0,0 19-15,0-1 0,0 18-1,0 0-15,-35-53 16,35 17-16,-53-17 15,53 36-15,-17-36 16,17 35-16,-36-35 16,19 0-1,-36 0 1,18 0-16,-1 0 16,1-18-1,0-17 16,35 0-15,-18 35-16,18-18 16,0-17-1,0 17 1,0-17 15,0 0-15,35 35-1,-17 0 1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ax="1920" units="cm"/>
          <inkml:channel name="Y" type="integer" max="1080" units="cm"/>
          <inkml:channel name="T" type="integer" max="2.14748E9" units="dev"/>
        </inkml:traceFormat>
        <inkml:channelProperties>
          <inkml:channelProperty channel="X" name="resolution" value="62.13592" units="1/cm"/>
          <inkml:channelProperty channel="Y" name="resolution" value="62.42775" units="1/cm"/>
          <inkml:channelProperty channel="T" name="resolution" value="1" units="1/dev"/>
        </inkml:channelProperties>
      </inkml:inkSource>
      <inkml:timestamp xml:id="ts0" timeString="2022-04-05T16:53:37.654"/>
    </inkml:context>
    <inkml:brush xml:id="br0">
      <inkml:brushProperty name="width" value="0.05292" units="cm"/>
      <inkml:brushProperty name="height" value="0.05292" units="cm"/>
      <inkml:brushProperty name="color" value="#FF0000"/>
    </inkml:brush>
    <inkml:brush xml:id="br1">
      <inkml:brushProperty name="width" value="0.05292" units="cm"/>
      <inkml:brushProperty name="height" value="0.05292" units="cm"/>
      <inkml:brushProperty name="color" value="#00B0F0"/>
    </inkml:brush>
    <inkml:brush xml:id="br2">
      <inkml:brushProperty name="width" value="0.05292" units="cm"/>
      <inkml:brushProperty name="height" value="0.05292" units="cm"/>
      <inkml:brushProperty name="color" value="#92D050"/>
    </inkml:brush>
  </inkml:definitions>
  <inkml:trace contextRef="#ctx0" brushRef="#br0">3634 12330 0,'0'0'0,"0"-36"62,0 54 94,-36-18-124,36 18-17,-17-18-15,-19 0 32,36 35-17,-35-35-15,35 35 16,-18-35-1,-17 18 1,0-18 0,35 35-16,-18-35 15,-17 35 1,0 1 0,-1-19 15,19 36 0,17-18-15,-35-35-1,35 18-15,-36 17 16,36 1 15,-17-36-31,17 17 16,-36-17-1,36 36 1,-35-1 15,35-18-15,-18-17 0,18 36-1,-35-36 1,35 17-16,0 19 31,-35-1-31,35-17 16,0 17-1,-18-35 1,18 17-16,0 19 16,-35-1-1,35-17 1,0 17-1,0 0 1,-35-17 0,35 17-1,0 0 1,0-17 0,-18-18-16,18 35 15,0 18 1,0-35-1,-35 17 1,35-17 0,0 35-1,0-18 1,0-17 0,0 17-16,0 18 15,0-18 1,0 18-1,0-18 1,0-17 0,0 17 15,0 1-31,0 16 16,0 1-1,0-35 1,0 17-1,0 18 1,0-18 0,17 18-1,-17-17 1,0-19-16,0 19 16,0-1-1,18-35 1,-18 17-16,0 19 15,35-1 1,-35-17 0,36 17-1,-36-17 1,0 17 0,17-35-1,-17 53-15,0-36 16,36-17-1,-36 53-15,0-17 16,35-36-16,-35 17 16,35 36-1,-35-18 1,18-17 0,-18 17-1,35-35 16,-35 36-31,0-19 32,35-17-32,-35 36 15,18-1-15,-18-18 32,35-17-17,-35 36-15,0-19 16,18-17-1,-18 36 1,35-1 15,-35-17-15,35-18 0,-35 35-1,18-35 1,-18 35-1,35-35 1,-35 18-16,36-18 16,-19 35 15,18-35 0,-35 35-15,0-17 31,36-18-32</inkml:trace>
  <inkml:trace contextRef="#ctx0" brushRef="#br0" timeOffset="5344.55">1729 13635 0,'17'0'109,"36"0"-93,-18 0-1,1 0 1,17 0-16,-18 0 15,0 0 1,0 0-16,-17 0 16,17 0-16,-17 0 15,17 0-15,36 0 16,-36 0 0,0 0-1,1 0-15,-1 0 16,18 0-16,17 0 15,-34-35-15,-1 35 16,0 0-16,-17 0 16,52 0-16,-34 0 15,-1 0-15,18 0 16,0 0-16,-18 0 16,0 0-16,-17 0 15,17 0-15,1 0 16,-19 0-16,19 0 15,-1 0-15,18 0 16,0 0-16,-18 0 16,18 0-16,0 0 15,0 0-15,-36 0 16,19 0-16,-1 0 16,18 0-16,0 0 15,0 17-15,-18-17 16,35 0-16,1 0 15,-36 0-15,18 0 0,0 0 16,-18 0-16,18-17 16,0 17-16,-18 0 15,36 0-15,0 0 16,-1 0-16,-35 0 16,1 0-16,17 0 15,-18 0-15,0 0 16,18 0-16,-18 0 15,18 0-15,18 0 16,-18 0-16,17 0 0,-17 0 16,-17 0-1,-1 0-15,0 0 0,-17 0 16,17 0-16,-17 0 16,105 0 15,-70 0-31,0 0 0,-18 0 15,0 0-15,1 0 16,-19 0-16,19 0 16,-19 0-16,19 0 15,-1 0-15,0 0 16,0 0-16,-17 0 16,17 0-16,1-36 31,-19 36-16,19 0 1,-72 0 93,19 0-93</inkml:trace>
  <inkml:trace contextRef="#ctx0" brushRef="#br0" timeOffset="8833.57">4022 12224 0,'17'0'31,"19"0"0,-36-36-31,17 36 16,36-35-1,0 35 1,-53-35-16,35 35 0,1 0 16,-1-35-16,-17 35 15,17 0-15,0 0 16,0 0-16,18-36 15</inkml:trace>
  <inkml:trace contextRef="#ctx0" brushRef="#br0" timeOffset="9859.51">4833 12136 0,'0'-36'47,"18"36"-15,17 0-32,-17 0 15,17 18-15,18-18 16,-36 0-16,36 35 15,-17-35-15,-19 18 16,19-18-16,-1 35 16</inkml:trace>
  <inkml:trace contextRef="#ctx0" brushRef="#br0" timeOffset="10214.14">5644 12524 0,'0'0'16,"18"35"-16,17-35 15,1 53 17,-19-18-32,19 18 15,-1 0 1,0-18-1</inkml:trace>
  <inkml:trace contextRef="#ctx0" brushRef="#br0" timeOffset="10602.11">6191 13370 0,'0'53'15,"36"18"1,-36-54 0,0 19-16,0 17 15,35-53 1,-35 35-16,0 0 15,0-17-15,0 17 16</inkml:trace>
  <inkml:trace contextRef="#ctx0" brushRef="#br0" timeOffset="11362.12">6050 13917 0,'0'53'0,"0"-18"16,0 1-16,0-19 16,0 18-16,0 18 15,-35 0-15,35-35 16,-35 17-16,35 0 15,0 1-15,0-1 16,-53 18 0</inkml:trace>
  <inkml:trace contextRef="#ctx0" brushRef="#br0" timeOffset="12089.97">5521 14975 0,'0'36'16,"-18"-36"-1,18 17-15,-53-17 16,53 36-16,-53-36 16,36 53-16,-18-53 15,-1 52-15,-17-34 16,0 17-16,1-35 15,-1 53-15</inkml:trace>
  <inkml:trace contextRef="#ctx0" brushRef="#br0" timeOffset="12699.4">4551 15469 0,'-18'0'32,"-17"0"-17,-18 0 1,18 0 0,17 0-16,-35 36 15,-88-36 1</inkml:trace>
  <inkml:trace contextRef="#ctx0" brushRef="#br0" timeOffset="13244.11">3598 15346 0,'36'0'46,"17"17"-30,-1-17 0,-34 0-16</inkml:trace>
  <inkml:trace contextRef="#ctx0" brushRef="#br0" timeOffset="14909.56">4480 13688 0,'0'0'0,"0"-18"31,18 18 32,17 0-32,-35 35-31,0 1 16,-17-36 15,-1 0 0,-17 0-15,35-18 0,-18 18-1,18-35-15,0 17 16,0-17 15,35 35-15,-17 0 15,17 17-15,0-17-1,-35 36-15,0-19 16,0 19-1,0-19 17,-17-17-32,-1 0 15,-17 0 1,0 0 0,35-53-1,0 18 16,17 35 1,1 0-17,17 0 17,-35 18-17,0 17-15,0-17 31,-17-18-15,-1 0 0</inkml:trace>
  <inkml:trace contextRef="#ctx0" brushRef="#br0" timeOffset="19447.52">3581 13688 0,'0'-18'141,"0"0"-94,17 18-16,1 0 0,17 0 1,-35 36-1,-17-36 16,17-18 0,0 0-32,0-17 17,17 35-17,19 0 16,-19 18 1,-17-1-17,0 19 1,0-1 15,-35-35 0,35-18 1,-35-17-17,35 17 1,0-17 0,17 35 15,1 0 16,-18 18-16,35-18-31,-35 17 16,0 19-1,-17-36 1,-1 0 15,-17 0 0,35-36-31,0 19 16,0-18 0,0 17-1,17 18 1,-17-35 15,18 35-31,17 0 31,-35 17-15,0 1 0,0 17-1,0-17 1,0 17-1,-17-35 1,-1 0 0,-17 0 15,35-18-15,0 1-1,0-18 16,0 17 1,17 18-32,1 0 31,17 0-15,-35 35-1,0 0 1,0-17-1,0 17 17,-35-35 15,0 0-32,35-17 16,0-1-15,0-17 0,17 0 15,-17 52 0,36-17-15</inkml:trace>
  <inkml:trace contextRef="#ctx0" brushRef="#br0" timeOffset="21177.16">2910 13741 0,'0'-36'93,"-17"1"-61,17 17-17,0-17 16,35 35 16,-17 0-15,17 0-1,-35 18-31,0-1 15,0 19 1,-18-36 0,-17 0 15,0 0-15,35-18-1,0 0 1,0-17 15,17 35 0,1 0-15,17 0 15,-35 18-15,0-1-16,0 19 15,-17-1 17,-36-35-17,35 0 1,18-18 0,-35 18-16,35-35 15,0 17 16,17 18-31,1 0 32,17 0 15</inkml:trace>
  <inkml:trace contextRef="#ctx0" brushRef="#br0" timeOffset="22408.13">2575 13229 0,'0'-35'31,"0"0"1,0 17-1,36 18-31,-1 0 31,-35-35-15,17 35-1,19 0 1,-1 0 15,-35 17-15,35-17-1,-35 18 1,36 17 15,-36 1-15,0-19 0,0 18 15,0 1-16,0-19 1,0 19 0,0-19-1,-18-17-15,18 36 16,-18-36 0,18 35-1,-35-35 1,0 0 15,17 0-15,-17 0 15,17 0 0,18-18-15,-35-17 31,35 17-32,0-17 1,0 0-16,0 17 31,0-17-15,0 17 15,0-17-15,0 0 31</inkml:trace>
  <inkml:trace contextRef="#ctx0" brushRef="#br0" timeOffset="26343.15">4833 13194 0,'0'-18'109,"0"-17"-78,0 17 16,-35 18-47,-1 0 47,19 0-16,-18 0 1,17 0-17,18 36 32,-35-36-47,35 35 16,0-17 15,0 17-15,0-18 15,0 19-15,0-1-1,0-17 16,0 17-15,0-17 15,0 17 1,17-35-17,-17 35 1,18-35 15,17 18-15,0-18 15,-17 0 0,17 0 0,-35-36-31,36 1 32,-36 18-1,0-19 0,-18 36 0,18-17-15,18 17 156,-1 0-156,19 0 15,-19 0 0</inkml:trace>
  <inkml:trace contextRef="#ctx0" brushRef="#br0" timeOffset="30940.02">3598 13952 0,'0'-17'31,"0"34"141,0 19-157,0-1 1,0 18 0,0 17-1,0-34 1,0-1-1,0 0 1</inkml:trace>
  <inkml:trace contextRef="#ctx0" brushRef="#br0" timeOffset="31413.8">3598 13988 0,'0'-36'32,"36"36"-17,-1 0 17,0-35-17,18 35 1,-18 0-1,-17 0 1,17 0 15</inkml:trace>
  <inkml:trace contextRef="#ctx0" brushRef="#br0" timeOffset="31788.07">3669 14041 0,'35'0'94,"0"0"-78,1 0-1,-1 0 1</inkml:trace>
  <inkml:trace contextRef="#ctx0" brushRef="#br0" timeOffset="47249.82">1288 15752 0,'0'-36'31,"0"19"0,-18 17-31,18-36 16,-18 36 0,-17 0 15,17 0 0,18 18-31,-35-18 16,35 53-1,-35 53 1,35-53-16,0 17 16,0-35-16,0 18 15,0 0-15,0-17 16,0 16-16,0-16 16,-35-1-1,35 0 1</inkml:trace>
  <inkml:trace contextRef="#ctx0" brushRef="#br0" timeOffset="47488.93">952 16087 0,'18'-36'31,"35"36"-15,-35 0-16,35 0 0,0 0 15,-36 0 1,-17-17-16,35 17 0</inkml:trace>
  <inkml:trace contextRef="#ctx0" brushRef="#br0" timeOffset="47803.29">1411 15946 0,'35'0'31,"18"0"-31,-53-36 16,53 36-16,0 0 15,0 0 1,-35 0 0,-18-17-1</inkml:trace>
  <inkml:trace contextRef="#ctx0" brushRef="#br0" timeOffset="48074.13">1393 16051 0,'36'0'47,"-19"0"-47,19 0 16,-1 0-16,-17 0 16,17 0-16,-18 0 15,19 0-15,17 0 16</inkml:trace>
  <inkml:trace contextRef="#ctx0" brushRef="#br0" timeOffset="49010.94">1976 15452 0,'0'17'31,"0"1"-15,0 35-16,0 17 16,0 1-16,0-36 0,0 18 15,0 0-15,-18-35 16,18 35 0,0-71 30,0 0-30,0-17-16,0-35 16,0 34-1,0-17 1,0 0 0,18 36-1,-18-36 1,35 53-16,-35-35 15,17 35-15,36-18 16,-17 18 0,-19 0-1,19 0 1,-1 35 0,-35-17-1,17-18 1,-17 35-16,0 0 15,0-17 1,-70-18-16,35 0 16,35 35-1,-53-35-15,17 0 16,1 0 0,18 0 15,17 18 47,52-18-78,1 53 16,0-18-1,0-35 1,-53 35-16,18-35 15,-18 18 1</inkml:trace>
  <inkml:trace contextRef="#ctx0" brushRef="#br0" timeOffset="49409.43">1729 16034 0,'17'0'31,"36"0"-15,-35 0-16,17 0 15,-17 0-15,17 0 16,0 0-16,-17 35 15,17-35-15,0 0 0,1 0 16,17 0 0,-18 0-1</inkml:trace>
  <inkml:trace contextRef="#ctx0" brushRef="#br0" timeOffset="50091.95">1817 16369 0,'0'-18'63,"17"-17"-63,36 35 31,-53-18-31,53 18 0,-17 0 16,-1 0-1,0 0 17,-35 36-1,0-1-16,0 0-15,-35 0 16,0 18-16,-1-17 16,1-19-16,35 19 0,-35-36 15,35 52-15,-36-52 16,36 18 31,18-18-16,0 0-15,35 0-16,0 0 15,-18 0-15,35 0 16,-17 0-16,-35 0 16,17 0-16,0 0 15,1 0 1,-1 0-1</inkml:trace>
  <inkml:trace contextRef="#ctx0" brushRef="#br0" timeOffset="64759.77">3933 12876 0,'0'36'422,"0"-1"-360,0-17-31,0 17 1,0-18-1,0 19 0,0-1 0,0-17 1,0 17-17,0-17 32,0 17-16,0 0 1,0-17-1,0 17-15,0-17 30,0 17-14,0 0-1,0-17 0,0 17 0,0-17 1,36 17-1,-36 0 0,0-17 0,0 17 16,0 1-15,0-19 14</inkml:trace>
  <inkml:trace contextRef="#ctx0" brushRef="#br0" timeOffset="65561.39">3933 12859 0,'0'35'109,"0"0"-93,36-17-1,-36 17 1,35-35-1,-35 18 1,0 17 0,18-35-16</inkml:trace>
  <inkml:trace contextRef="#ctx0" brushRef="#br0" timeOffset="65966.38">3933 12894 0,'-35'0'47,"0"18"-16,35-1-15,-35 19-1,35-1 1,0-18 47,-18-17-48,18 36 1</inkml:trace>
  <inkml:trace contextRef="#ctx0" brushRef="#br0" timeOffset="72237.42">2893 13705 0</inkml:trace>
  <inkml:trace contextRef="#ctx0" brushRef="#br1" timeOffset="94245.8">3898 13017 0,'35'0'47,"-52"0"250,-1 0-172,18-17 0</inkml:trace>
  <inkml:trace contextRef="#ctx0" brushRef="#br1" timeOffset="96023.55">3951 12841 0,'0'35'203,"-35"-35"-156,35 36-32,-35-36 17,35 17-17,-18-17 1,-17 0 0,-1 36 15,19-36 16,17 17-32,-36-17 1,19 0 0,-18 0 15,35 35-31,-36-35 15,19 0 1,17 36 0,-36-36-1,36 17 1,-17-17 0,-19 0 15,36 36-16,-35-36 1,35 17 0,-18-17-1,-17 0 17,35 36-32,-17-36 15,17 35 16,-36-35-31,1 18 32,17-18-1,18 35-15,-35-35-1,35 35 1,-35-35-1,35 18 1,-18-18 0,18 35-1,-35-35 1,35 18 0,-18-18 15,18 35-16,-35 0 17,35-17-1,-35-18-31,35 35 31,-18-35-15,18 35-1,-35-35 1,35 18 0,-35-18 15,35 35-15,-18-35-1,18 18 1,-35-18 15,35 35 0,-18-35 1,-17 0 30</inkml:trace>
  <inkml:trace contextRef="#ctx0" brushRef="#br1" timeOffset="103105.12">2857 13670 0,'36'0'344,"-19"0"-313,-17 18-31,36-18 32,-36 17-17,35-17-15,-17 0 32,-18 36-17,35-36 1,-17 0 15,-18 17-31,35-17 31,-35 36-15,35-36 0,-17 0 15,-18 35-31,35-35 31,-35 18-15,18-18-1,-18 35 17,35-35-32,-35 17 31,35-17-16,-35 36 1,18-36 0,17 0-1,-35 35 1,18-35 0,-18 18-1,35-18-15,-35 35 16,35-35-1,-35 18 17,18-18-32,35 35 31,-18-35-15,-35 35-16,18-35 0,17 35 31,18-17 0,-35-18 0,-18 35-15,35-35-16,-17 0 31,-18 36-31,35-36 16,0 0 15,-35 17-15,35-17-1,-35 35-15,36-35 16,-1 36 0,0-19 46,0-17-46,-35 36-16,36-36 15,-1 35 17,0 0-17,1-35 1,-36 18-1,35-18 1,-18 35 15,19-35-15,-36 35 0,35-35-1,-35 18 16,18-18-15,17 0 0,-35 35-16,18-35 47,-18 18-32,35-18-15,0 0 31,-35 35-15,18-35 0,-18 36-1,35-36 1,-35 17 0,18-17 15,-18 35-16,35-35-15</inkml:trace>
  <inkml:trace contextRef="#ctx0" brushRef="#br1" timeOffset="104570.97">4251 14429 0,'18'0'94,"-18"17"-63,35-17-31,-35 36 16,0-19 0,18-17-16,-18 35 15,35-35 1,-35 53-16,0-35 15,17 17 1,-17-17 15,36-18 1,-36 35-32,0 0 93,35-35-61,-35 18-17,0 17 63,18-35-62,-54 0 140,1 0-125,17 0-15,-17 0 15,18 0-15,17-17 0,-53 17-16,17 0 15,19 0 1</inkml:trace>
  <inkml:trace contextRef="#ctx0" brushRef="#br1" timeOffset="129683.22">3616 13141 0,'0'-35'204,"0"-1"-111,35 54 48,1-18-110,-36 35-15,17-35-16,-17 18 31,35-18-31,-35 35 31,36-35-31,-36 36 32,17-36-17,-17 17 1,36-17-1,-36 35 1,17-35 15,-17 18-31,0 17 47,36 1-16,-36-19 1,0 19 15,0-1-32,35-35 16,-35 17-15,0 19 15,0-19 1,0 19-1,0-1 16,0-17-16</inkml:trace>
  <inkml:trace contextRef="#ctx0" brushRef="#br1" timeOffset="131993.54">3687 13317 0,'0'-17'94,"0"-19"-32,-36 36 48,36 18-79,-35-18-31,35 18 15,-18-18 1,18 35 0,0 0-1,-35-35 1,35 18 0,-18-18-1,18 35 1,0-17-1,-35-18 1,0 0 62,17 0-47,18-35 79,0 17-48,35 18-30,1 0-1,-19 0 0,-17 35-31,36-35 16,-36 18-1,17-18 1,-17 35 15,36 0-15,-1-35-1,-35 18 1</inkml:trace>
  <inkml:trace contextRef="#ctx0" brushRef="#br1" timeOffset="134223.53">3581 13617 0,'0'35'250,"0"1"-203,0-19-16,0 19 16,0-19-16,0 19 16,0-1 0,0-17 0,0 17-16,-18 0 16,18-17-31,0 17 15,-18-35-31,18 18 31,-35-18-15,35 35-1,-18-35 1,18 35 15,-35-35-15,0 18 15,35 17 0,-18-35-15</inkml:trace>
  <inkml:trace contextRef="#ctx0" brushRef="#br1" timeOffset="135622.12">3369 13811 0,'18'0'156,"-36"0"-78,-17 0-62,-1 36-1,-16-36 1,-1 35 0,0-35-1,35 0 1,-17 35-16,0-35 0,17 0 16,-17 53-16,-36-53 15,36 35 1,17-35-16,-17 0 15,17 0-15,18 18 16,-53-18-16,18 0 16,17 0-1,18 35 1,-35-35-16,-18 0 16,53 18-1,-17-18-15,17 35 0,-36-35 16,36 35-1,36-35 17</inkml:trace>
  <inkml:trace contextRef="#ctx0" brushRef="#br1" timeOffset="137601.79">2452 14287 0,'35'0'15,"-35"-35"173,-18 35-172,-17 0 15,18 18-16,-19 17 17,36-17-17,-35 17 1,35 0 0,-35-35-16,35 18 15,-18 17 1,18 18-1,-35-53-15,35 18 16,-36 17 0,36 0-1,-17-35 1,17 18 0,-35-18-1,-1 0 16,19 0 1,-19-18-1,36 1-15,0-19 15,0-16-16,0 34 1,0-17 15,18 35-31,0 0 32,17 0-1,-17 0-16,-18 17 1,52-17 0,-52 18-16,36-18 15,-36 35 1,17-35 0,-17 35-16,36-17 15,-1 17 1,-17-35 15,-18 36-31,35-36 16,-35 17-1,35-17 1,-17 36 31</inkml:trace>
  <inkml:trace contextRef="#ctx0" brushRef="#br2" timeOffset="181899.48">3210 12788 0,'-17'0'0,"34"0"312,1 0-281,17 0-15,0 0 0,-17 0-1,17 0 1,-17 0-1,17 0 1,1 0 15,-19 0-15,18 0 15,-17 0 0,17 0-15,1 0 15,-19 0-15,19 0 15,-19 0-15,19 0-1,-1 0 17,-18 0 15,19 0-32,-19 0 1,19 0 15,-1 0 0,-17 0 32,17 0-32,-18 0 16,19 0-16</inkml:trace>
  <inkml:trace contextRef="#ctx0" brushRef="#br2" timeOffset="191737.45">3122 12947 0,'18'0'500,"17"0"-453,-35 35-16,18-35-15,-18 35-1,35-35 17,-35 18-17,18-18 1,-18 35-1,35-35 1,-35 18 15,35-18-15,-35 35-16,35-35 16,-35 36-1,0-19 16,36-17-31,-36 36 32,35-36-17,-35 17 1,18-17 15,-18 35-15,0 1-1,35-36 1,-35 17 0,17-17 15,-17 36-31,36-36 16,-36 17-1,35 19 32,-35-1-16,18-35-31,-18 17 16,35-17 31,-35 36-32,35-36 1,-35 17-16,0 19 63,18-36-48,-18 35 1,0-17 46,35-18-62,-35 35 63,18-35-48,-18 53 1,35-53-16,-35 17 31,35 19 16,-35-1-16,18-35-31,-18 18 32,35-18-17,-35 35 1,18-35 31,-18 18-32,35 17 1,0 0 15,1 0 1,-1-17-17,-35 17 16,18-35-31,-18 36 47,35-36-47,-35 17 16,18-17-16,-18 35 16,35-35-1,-35 18 16,35-18-15,-35 35-16,18-35 16,-18 36-1,35-36 32,-35 17-47,18-17 16,-18 36-1,35-36-15,0 35 47,1-18-31,-19 19 15,-17-1 0,53 0-15,-18-35 0,-35 18-1,18-18 17,-18 35-17,53 1 1,-18-1-1,0-18 1,-17 19 31,17-36-31,-35 53-16,36-53 15,-36 17 1,17-17 15,-17 36-31,36-1 16,-36-18-1,35-17 17,-35 36-17,0-1 16,17-35-31,-17 18 16,36-18 15,-36 35-15,17-35 0,-17 18-16,36 17 62,-1-35-15,-35 35-31,35-17 15,-35 17 47,18-35-16</inkml:trace>
  <inkml:trace contextRef="#ctx0" brushRef="#br2" timeOffset="194501.12">3228 12841 0,'-35'0'235,"17"0"-173,-17 0-31,-1 0 141,19 0-62</inkml:trace>
  <inkml:trace contextRef="#ctx0" brushRef="#br2" timeOffset="195041.09">3087 12894 0,'35'0'141,"-35"18"-141,35-18 15,-35 35 1,18-35 0,-18 18-1,35-18-15,-35 35 16,18-35 0</inkml:trace>
  <inkml:trace contextRef="#ctx0" brushRef="#br2" timeOffset="-213741.11">4445 14711 0,'35'0'407,"-17"0"-360,17 35-16,0-35-16,-35 18-15,18-18 32,17 0-1,-35 35-15,36-35-1,-19 35 1,19-35 31,-36 18-32,35-18 17,-35 35-17,17-35 1,-17 35 31,36-35-32,-19 0 17,-17 18-32,36-18 31,-36 35-16,35-35 1,-17 0 0,-18 18-1,35-18 1,0 35 0,-17-35 15,-18 36-16,35-36 1,-35 17 0,18-17-16,-18 36 31,35-36-15,-35 35-1,35-35 1,-35 17-1,18-17 1,-18 36 0,35-36-1,-35 17 1,18-17 0,17 36-16,18-1 31,-35-35 0,-18 35-31,35-35 16,-35 35-1,53-35 1,-53 36 0,17-36-16,-17 35 46,36-35-30</inkml:trace>
  <inkml:trace contextRef="#ctx0" brushRef="#br2" timeOffset="-212839.75">4780 14852 0,'18'0'32,"-18"-18"77,17 18-31,19 0-62,-1 36-1,0-1 1,-17-18 15,17 19 16,0-36-31,-35 35-1</inkml:trace>
  <inkml:trace contextRef="#ctx0" brushRef="#br2" timeOffset="-204671.24">5045 13582 0,'0'35'609,"0"0"-577,0-17-1,0 17 0,0-17 0,0 17 16,0 1-31,0-19 0,0 19 15,0-19 0,0 18-15,0 1 15,0-19 0,0 19-15,0-19 46,-18 19-46,18-1 15,0-18 0,0 19 1,0-19 15,0 36-32,0-17 1,0-19 31,0 18-32,0 18 17,0-35-17,0 17 16,0 18-15,0-35 0,0 17 31,0-17-32,18-18 1,-18 35-1,0 0 32,0-17-31,35 17 15,-35-17 0,0 35-15,0-18 31,0-17-16,0 17-15,0 0-1,0-17 32,0 17 16,0-17-32,0 17 0,0 0 1,0-17-1</inkml:trace>
  <inkml:trace contextRef="#ctx0" brushRef="#br2" timeOffset="-203695.63">5186 14605 0,'35'0'47,"-35"18"47,-18-18-94,18 17 16,-35 36-1,35 0 1,-17-53-16,17 35 15,-36 18 1,36 0-16,0-35 16,-35-18 31,35 35-32,0-53 126,-35-17-126,35 0 17,0 0-17,0 17 1,-18 18-16,18-53 16,0 35-1,0-17 16,0 0 1,-35 35 15</inkml:trace>
  <inkml:trace contextRef="#ctx0" brushRef="#br2" timeOffset="-201769.15">5380 13988 0,'-35'35'234,"35"35"-218,0-52-16,0 53 16,0-18-1,0-18 1,-36 0-1,36 0 1,0-17 0,-17 17 15,17 1 0</inkml:trace>
  <inkml:trace contextRef="#ctx0" brushRef="#br2" timeOffset="-201183.28">5574 14129 0,'35'-18'47,"-52"18"31,-36 0-63,53 53 1,-18-53-16,18 53 16,-35-53-16,35 18 15,-18-18-15,18 35 16,-35-35-16,35 17 16,-36-17-1</inkml:trace>
  <inkml:trace contextRef="#ctx0" brushRef="#br2" timeOffset="-200719.73">5486 14252 0,'35'0'47,"-35"35"-47,18-35 16,-18 18-16,53-18 16,-53 35-16,52-35 15,-52 18-15,18-18 16,-18 35-1,35-35-15</inkml:trace>
  <inkml:trace contextRef="#ctx0" brushRef="#br2" timeOffset="-172496.86">5592 12435 0,'17'0'16,"-17"18"46,18-18-46,17 35 0,0 1-1,-35-19 16,18-17-31,-18 36 32,35-36-32,-35 35 15,36-35 1,-36 17 0,17 19-1,-17-1 16,35-35-15,-35 18-16,36 17 31,-36 0-15,17-35-16,-17 18 16,0 17 15,36-35-16,-36 18-15,0 17 16,35-35-16,-35 53 16,18-18-1,-18-17 1,35 17 0,-35-17-1,0 17 1,35 18-1,-35 0 1,0-18 0</inkml:trace>
  <inkml:trace contextRef="#ctx0" brushRef="#br2" timeOffset="-171484.59">5944 12894 0,'18'71'31,"-18"-54"-15,0 18 0,35 1-16,-35-19 15,35 19 1,-35-1-1,0-17 1,0 17 0,18-35-1,-18 35 1,0-17 0,0 17 15,0-17-16,0 17 1,0 0 0,0-17-1,35-18 1,-35 35 0,0-17-1,0 17 1,0 0-1,0 18 1,0-17 0,0-19-1,0 18 1,0 1 15,0-19-15,0 19-1,0-19 1,0 19 0,0-1-1,0-17 1,0 17 15,0-18-15,-17-17-16,17 36 15,0-1 1,0 0 0,-18 1-16,18-1 15</inkml:trace>
  <inkml:trace contextRef="#ctx0" brushRef="#br2" timeOffset="-170248.2">6121 14182 0,'0'0'0,"0"35"47,-18-35-47,18 18 15,0 17 17,-35-35-17,35 35 1,0-17-16,-36 17 16,36-17-1,-17-18 1,17 35-1,0 18 1,-35-53-16,35 18 16,-18-18-1,18 35 1,0 18 0,-35-53-1,35 17-15,-36 19 31,1-1-15,17 0 0,-34-17 15,16 17-15,36 0-1,-17-35 1,17 18-16,-53 17 31,17 1 0,36-1-15,-35-35 0,18 17-1,-19-17 1,36 36-1,-35-36 1,35 35 0</inkml:trace>
  <inkml:trace contextRef="#ctx0" brushRef="#br2" timeOffset="-167718.57">5821 13600 0,'-35'0'0,"17"0"47,53 0 94,0 0-125,18 0-1,-17 0-15,-1 0 16,0 0-1,0 0-15,-17 0 16,53 35 0,-54-35-16,19 0 15,-19 0-15,19 0 16,-1 0-16,-18 0 16,19 0-16,-19 0 15,19 0-15,-1 0 16,0 0-1,18 0 1,-35 0 0,35 0-16,-18 0 15,18 0 1,0 0 0,-18 0-16,-17 0 15,17 35-15,0-35 16,-17 0-1,17 0 1,0 0 0,1 35-1,-1-35 1,0 0 0,-17 18-16,17-18 15,18 0 1,-53 35-1,35-35-15,18 0 16,-17 36 0,-19-36-1,18 0-15,-17 0 16,17 0-16,1 35 16,-19-35-16,19 0 15,17 0 1,-36 0-1,18 0 17</inkml:trace>
  <inkml:trace contextRef="#ctx0" brushRef="#br2" timeOffset="-166480.1">6615 13723 0,'17'0'15,"18"0"17,-17 0-17,35 0 1,0 0 0,-18 0-1,1 0 1,-1 0-1,0 0 1,0 0 0,1 0-1,-19 0 1,19 0 0,-19 0-1,18 0 1,1 0-1,-19 0 1,19 0 0,-19 0-1,19 0 1,-1 0 0,-18 0-1,19 0 1,-19 0 15,19 0-15,-1 0-1,0 0 1,18 0 0,-35 0 15,17 0-16,18 0 17,-35 0-17,17 0 32,0 0-16,-70 0 32</inkml:trace>
  <inkml:trace contextRef="#ctx0" brushRef="#br2" timeOffset="-164194.64">7161 12700 0,'0'0'0,"18"0"31,-18-35-31,18 35 31,-18-18-15,0-17-1,35 35 1,-35 17 93,0 1-93,0 17 0,0 1-16,0-1 15,0 0 1,0-17-16,0 17 16,0 0-16,0-17 15,0 35 1,0 0-1,0-18 1,0 18 0,0-35-16,0 17 15,0 0-15,0-17 16,0 17-16,-18 0 16,18 1-16,0-1 15,0 0 1,0 1-1,0-1 1,0-18-16,0 19 16,0 17-1,0-36 1,-17-17-16,17 36 16,0-19-1,0 18 1,0 1-1,0-19 17</inkml:trace>
  <inkml:trace contextRef="#ctx0" brushRef="#br2" timeOffset="-163535.18">7197 12612 0,'0'-35'15,"35"52"95,0 36-95,18 0 1,-18-18 0,1 18-1,-36-18 1,17-35 15</inkml:trace>
  <inkml:trace contextRef="#ctx0" brushRef="#br2" timeOffset="-163212.74">7214 12629 0,'-17'0'63,"-36"18"-48,17-18-15,1 53 16,18-18-16,-19 1 15,-17 34 1,0-17 0,53-35-1,-35-18-15</inkml:trace>
  <inkml:trace contextRef="#ctx0" brushRef="#br2" timeOffset="-156259.33">5838 12577 0,'36'0'219,"-19"0"-204,19 0 1,-1 0 0,-17 0-1,17 0 1,-18 0-16,19 0 31,-1 0-15,-17 0-1,35 0 1,-36 0 0,36 0-1,-18 0 1,-17 0-1,17 0 1,1 0 15,-19 0-15,19 0 0,-19 0-1,18 0 16,-35 35-15,36-35 0,-1 0-16,18 0 15,-53 35 1,35-35-16,-17 0 16,17 0 15,0 0-16,-35 18-15,53-18 16,-17 0 0,-19 0 15,19 0-15,-19 0-1,18 0-15,1 0 31,-19 0-15,36 0 0,-17 0-1,-19 0 1,18 0 15,1 0 0,-1 0-15,0 0 15,-17 0 16</inkml:trace>
  <inkml:trace contextRef="#ctx0" brushRef="#br2" timeOffset="-153888.16">5821 12612 0</inkml:trace>
  <inkml:trace contextRef="#ctx0" brushRef="#br2" timeOffset="-152651.12">5786 12612 0,'0'-35'375,"0"-1"-360,0 19 17,0-19-17,0 19 16,0-19-15,0 1-16,17 17 16,-17-17 15,0 0-15,0 17-1,35 18 1,-35-35-1,0 17 1,18 18-16,-18-35 16,0-18-1,0 36 1,35 17 0,-35-36-16,0-17 31,0 36-16,0-19 1,18 36 0,-18-17-1,0-18 32,0-1 0,0 54 62</inkml:trace>
  <inkml:trace contextRef="#ctx0" brushRef="#br2" timeOffset="-151645.16">5715 12753 0,'0'-35'78,"-35"52"31,35 36-93,-36-53-16,36 53 16,-17-18-1,17 1-15,0-1 16,-35-17-16,35 17 15,0 0-15,0-17 16</inkml:trace>
  <inkml:trace contextRef="#ctx0" brushRef="#br2" timeOffset="-151293.64">5592 13176 0,'0'18'16,"0"17"0,-36 18-1,36-35 1,0 35 0,0-18-1,0 0 1</inkml:trace>
  <inkml:trace contextRef="#ctx0" brushRef="#br2" timeOffset="-150954.61">5503 13529 0,'0'0'0,"0"35"15,0 1-15,-35-19 16,35 18-1,0 1 1,0-19 0,0 19-1,0 17 1,0-36 0</inkml:trace>
  <inkml:trace contextRef="#ctx0" brushRef="#br2" timeOffset="-149890.86">5468 13547 0,'35'0'31,"-35"17"-15,0 19 15,-17-36-31,-1 0 31,18-18 1,0-17-1,35 35-15,1 0 15,-19 0 0,-17 17-31,0 19 31,-35-36-15,0 0 0,35-18-1,0-17 1,0 17-1,17 18-15,19 0 16,-36-35 0,17 35-1,19 17 1,-36 19 0,0-1-1,-36-35 1,36 35-1,-17-35-15,-19 0 16,36-17 0,0-1-1,0-17 1,18 35 15,0 0-15,17 17-1,-35 36 1,0-35 0,-35-18 15,-1-18-15,36 1-1,18 17 16,0 0-15</inkml:trace>
  <inkml:trace contextRef="#ctx0" brushRef="#br2" timeOffset="-149500.78">5733 13829 0,'-18'18'62,"18"34"-46,0 1-16,0-17 16,0-1-1,0 0 1,0-17 15</inkml:trace>
  <inkml:trace contextRef="#ctx0" brushRef="#br2" timeOffset="-149171.21">5715 13847 0,'0'-36'16,"35"1"15,1 35-31,-1 0 16,18-18-1,0 18 1,-36 0 0</inkml:trace>
  <inkml:trace contextRef="#ctx0" brushRef="#br2" timeOffset="-148893.79">5750 13917 0,'53'0'32,"0"0"-17,-35 0 1,17 0-1</inkml:trace>
  <inkml:trace contextRef="#ctx0" brushRef="#br2" timeOffset="-145943.18">5909 11942 0,'35'0'109,"-35"-36"-93,18 72 62,-18-1-78,35-18 16,-35 36-1,35-53-15,-35 53 16,36-17 0,-36-19-1</inkml:trace>
  <inkml:trace contextRef="#ctx0" brushRef="#br2" timeOffset="-145687.1">5962 11959 0,'0'0'0,"0"-35"16,-35 35-1,17 0 1,-35 0-16,18 35 16,0-35-1,17 53-15,-17-53 0,-1 53 16,1-53 0,35 53-16,-18-53 0,18 35 15</inkml:trace>
  <inkml:trace contextRef="#ctx0" brushRef="#br2" timeOffset="-140891.18">6403 12206 0,'18'0'437,"-18"35"-203</inkml:trace>
  <inkml:trace contextRef="#ctx0" brushRef="#br2" timeOffset="-139756.1">6421 12153 0,'-18'0'172,"0"0"-141,-17 0-15,35 35 0,-18-35-1,-17 0 1,0 0-1,17 0 17,18 18-32,-35-18 15,17 0 1,-17 0 15,0 0 0,17 35-15,-17-35 15,17 0 16,18 36-31,-35-36 15,35 17-15,-35-17-1,17 36 1,-17-36 31,35 35-32,-36-35 1,36 17 0,-17-17 15,17 36-15,0-19 46,35-17-46</inkml:trace>
  <inkml:trace contextRef="#ctx0" brushRef="#br2" timeOffset="-137245.72">6385 12188 0,'0'0'0,"0"-17"16,36 17 15,-54 0 31,-35 17-46,18 19 0,-18-36-1,0 53 1,18-53-1,-18 17 1,0 19 0,35-36-1,-17 35-15,0-35 16,35 35 0,-36-35-1,36 18 1,-35-18-16,0 35 31,35 0 16,17-35 47,-17-17-79,36 17-15,-1-36 16,0 1 0,0 35-16,1-53 15,-1 53-15,0-35 16,18 0-1,-17-1 1,-1 36 0,0-17-1,-35-19-15,18 36 16,-18-35 15,35 35-15,-53 18 93,-17-18-93,35 35-16,-18-35 15,-17 53 1,-18-18 0,18-35-16,17 18 15,-17-18-15,35 35 16,-53-35-16,53 35 16,-35-35-16,35 18 15,-35-18-15,35 35 16,-36-17-1,19 17 1,-19 1 0,1-1-1,0 0 32,17-35-16,18 18-31,-35 17 47,53-53 94,-1 18-125,-17-17-1,53 17-15,-53-35 16,53 35-16,-53-36 15,71 19 1,-71-19 0,52 36-16,-52-17 0,36 17 15,-1-53-15,0 53 16,-17-36-16,35 1 31,-18 0-31,0 17 31,1-17-15,-19 35 0,-17-35 15,36 35-31,-36-18 47,17 18-47,-17-35 109,36 35-109,-1 0 31,-35-35-15,-18 52 62,-17 18-62,-18 1-1,18-36 1,35 17 0,-36-17-16,1 36 15,18-36 1,17 53 0,-36-53-16,1 35 15,17-35 1,18 17-16,-35-17 15,35 36 1,-35-36-16,35 17 16,-18-17-1,-17 36 1,0-36 15,35 35-31,-18-35 31,18 18-15,-35-18 15,35 35-15,0 0 46,0-17-30</inkml:trace>
  <inkml:trace contextRef="#ctx0" brushRef="#br2" timeOffset="-136480">5680 12700 0,'-36'0'141,"1"53"-125,35-18-1,-53-35-15,53 18 16</inkml:trace>
  <inkml:trace contextRef="#ctx0" brushRef="#br2" timeOffset="-136105.12">5468 12894 0,'0'35'47,"-18"-35"-32,18 18 1,-35-18-16,35 35 16,-18-35-16,18 53 15,-35-53-15</inkml:trace>
  <inkml:trace contextRef="#ctx0" brushRef="#br2" timeOffset="-135722.08">5292 13141 0,'0'35'16,"-18"-35"-1,18 18-15,-35 17 16,17-35 0,18 35-1,-35-17 1</inkml:trace>
  <inkml:trace contextRef="#ctx0" brushRef="#br2" timeOffset="-135152.58">5239 13123 0,'-18'0'16,"-35"18"15,18 17-15,0-35-16,35 53 15,-53-53-15,53 53 16,-71 18-1,71-36 1</inkml:trace>
  <inkml:trace contextRef="#ctx0" brushRef="#br2" timeOffset="-134793.7">5027 13335 0,'-18'0'31,"-17"0"-15,0 18-1,-53 70 1,88-71 0,-71 36-1,71-35 1</inkml:trace>
  <inkml:trace contextRef="#ctx0" brushRef="#br2" timeOffset="-134506.93">4710 13529 0,'-18'18'16,"-35"-18"-16,53 17 16,-35-17-1,17 36 1,18-1 31</inkml:trace>
  <inkml:trace contextRef="#ctx0" brushRef="#br2" timeOffset="-132744.64">6773 11889 0,'-35'17'94,"0"-17"-78,35 36-16,-36-36 15,1 35 1,35 0 0,-53-35-16</inkml:trace>
  <inkml:trace contextRef="#ctx0" brushRef="#br2" timeOffset="-130075.09">6650 12665 0,'-18'0'204</inkml:trace>
  <inkml:trace contextRef="#ctx0" brushRef="#br2" timeOffset="-129071.75">6650 12471 0,'0'17'94,"-18"-17"-94,18 36 16,-35-36-16,0 17 15,-18-17 1,53 53-16,-18-53 16,18 35-1,0-17 126,35-18-125,-35 53-16,36-18 15,-36-17 1,17-18-1,-17 35-15,36 0 32,-36-17-1</inkml:trace>
  <inkml:trace contextRef="#ctx0" brushRef="#br2" timeOffset="-126551.62">6315 12294 0,'0'-35'15,"17"35"157,19 18-156,-1-1-1,0 19 1,-35-1 0,0-18-16,35 36 15,-35-17 1,0-19 15,0 19 32,0-1-32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ax="1920" units="cm"/>
          <inkml:channel name="Y" type="integer" max="1080" units="cm"/>
          <inkml:channel name="T" type="integer" max="2.14748E9" units="dev"/>
        </inkml:traceFormat>
        <inkml:channelProperties>
          <inkml:channelProperty channel="X" name="resolution" value="62.13592" units="1/cm"/>
          <inkml:channelProperty channel="Y" name="resolution" value="62.42775" units="1/cm"/>
          <inkml:channelProperty channel="T" name="resolution" value="1" units="1/dev"/>
        </inkml:channelProperties>
      </inkml:inkSource>
      <inkml:timestamp xml:id="ts0" timeString="2022-04-05T17:04:09.732"/>
    </inkml:context>
    <inkml:brush xml:id="br0">
      <inkml:brushProperty name="width" value="0.05292" units="cm"/>
      <inkml:brushProperty name="height" value="0.05292" units="cm"/>
      <inkml:brushProperty name="color" value="#00B0F0"/>
    </inkml:brush>
    <inkml:brush xml:id="br1">
      <inkml:brushProperty name="width" value="0.05292" units="cm"/>
      <inkml:brushProperty name="height" value="0.05292" units="cm"/>
      <inkml:brushProperty name="color" value="#92D050"/>
    </inkml:brush>
    <inkml:brush xml:id="br2">
      <inkml:brushProperty name="width" value="0.05292" units="cm"/>
      <inkml:brushProperty name="height" value="0.05292" units="cm"/>
      <inkml:brushProperty name="color" value="#C00000"/>
    </inkml:brush>
  </inkml:definitions>
  <inkml:trace contextRef="#ctx0" brushRef="#br0">6632 11624 0,'0'-18'78,"0"1"-46,0-19-17,18 36-15,-18-35 0,0 0 32,35 35-32,-35-53 0,35 53 15,-35-35-15,18 35 16,-18-18-16,35 18 15,-35-35-15,53 0 16,0-18 0,-53 35-16,53-17 15,-35-1-15,17 1 16,0 35-16,1-35 16,-19 35-16,-17-53 15,71 53-15,-36-53 0,-17 53 16,35 0-1,-18-35-15,-18 35 0,19 0 16,-1-18-16,-17 18 16,52 0-1,-34 0-15,-1-35 16,-18 35-16,36 0 16,-17 0-16,-1 0 15,0 0-15,0 0 16,18 0-1,0 0 1,-35 0 0,35 17-16,0-17 15,-18 0-15,0 18 16,1-18-16,-1 0 16,18 35-1,-18-35-15,-17 0 16,17 36-16,0-36 15,1 35-15,-19-35 16,36 35 0,-18 0-1,18-17 1,-17 17 0,-1-35-16,-35 36 15,53-36-15,-36 53 31,19-53-31,-36 35 0,35-35 16,-35 35-16,18-35 16,-18 53-16,35-53 15,-35 71-15,0-54 16,18 19-16,-18-1 16,0-18-16,35 19 15,-35-1-15,0-17 16,0 17-16,35 0 15,-35-17-15,0 17 16,35 0-16,-35-17 16,0 17-16,0-17 15,0 17-15,36 1 0,-36-19 16,0 18 0,0 1-16,0-19 0,0 19 15,0-19-15,0 19 16,0-1-16,0 0 15,0 0-15,0 1 16,0-1-16,0 0 16,0-17-16,0 35 15,0-18-15,-18 0 16,18 18-16,-35 0 16,35 0-16,-71 0 15,18 0-15,-17 0 0,-36 0 16,-18-53-1</inkml:trace>
  <inkml:trace contextRef="#ctx0" brushRef="#br0" timeOffset="2405.03">6615 11659 0,'0'18'172,"0"17"-172,0 0 16,0 1 0,0-1-16,0-17 15,0 17-15,-36 0 16,36-17-16,0 17 15,0 18 1,0 0 0,0 0-1,0 17 1,0-34 0,0-1-16,0 18 15,0-35 1,0 17-1,0 18-15,0-18 16,0 0 0,18 1-1,-18-19 1,0 19 0,18-36-16,-18 17 15,35 36 1,-35-18-16,35-35 15,-35 36-15,35 17 16,-35-18 0,18-35-16,-18 17 15,35-17-15,-35 36 16,18-36-16,-18 35 16,35-35-16,-35 18 15,36-18-15,-19 53 16,18-53-1,-35 35 1,36-35-16,-19 17 16,36-17-1,0 36 1,0-36 0,-35 35-1,17-35 1,18 0-1,-18 0 1,-35 35-16,53-35 16,-18 0-16,1 0 15,17 0 1,-53 18 0,53-18-16,-18 0 15,0 0 1,-17 0-1,35 0 1,0 0 0,-18 0-1,18 0 1,0 0 0,-18 0-1,-35-35-15,35 35 16,18 0-1,0-36 1,-18 36 0,-35-17-16,53 17 15,0-36 1,-18 36 0,-35-35-16,36 35 15,-1-35-15,0 17 16,-35-17-1,18 35 1,-18-35-16</inkml:trace>
  <inkml:trace contextRef="#ctx0" brushRef="#br0" timeOffset="4818.39">6826 11359 0,'36'0'235,"-36"36"-235,35-1 15,-35-17 16,17-18-31,-17 35 16,36 0 0,-36-17-1,35 17 1,-35 0 0,35-35-16,-35 18 15,0 17 1,18 1-1,-18-19 1,35-17 0,-35 35-16,0-17 15,0 17 1,35-35 0,-35 36-16,0-19 15,0 19 1,18-1-1,-18-17 1,0 34 15,0-16-15,0-19 0,0 19-1,0-19 1,0 19-1,0-1 1,0-18 0,0 19-1,0-19 1,0 36 15,0-17-15,0-19-1,0 18 17,0-17-17,0 17 1,0 1 0,0-1-1,-35 0 1,35 1-1,0-19 1,-35-17-16,35 35 16,-18 1-1,18-19 1,-35-17 0,35 36-1,0-19-15,-36-17 16,36 36-16,-17-1 15,17-18 17,-36-17-17,36 36-15,-35-36 32,35 35-32,0-17 31,-17-18-16</inkml:trace>
  <inkml:trace contextRef="#ctx0" brushRef="#br0" timeOffset="8664.08">5292 11977 0,'0'-18'187,"35"18"-171,-17 0-1,17 0 1,18 0 0,-18 0-1,0 0-15,-17 0 16,17 0-16,1 0 15,-19 0-15,36 0 16,0-35 0,-18 35-1,1 0-15,-1 0 16,-18 0-16,19 0 16,-19 0-16,19 0 15,-1 0-15,18 0 16,-18 0-1,0 0-15,-17 0 16,17 0-16,1 0 16,-1 0-1,0 0 1,-35 18 0,53-18-16,-18 0 15,1 0-15,-19 0 16,19 0-16,-19 0 0,36 0 15,18 0 1,-54 0 0,19 0-16,-1 0 15,-18 0-15,36 0 16,-17 0 0,17 0-1,-18 0 1,-17 0-16,17 0 15,53 0 1,-53-18-16,1 18 0,-19 0 16,18 0-1,18 0-15,-35 0 16,17 0 0,1 0-16,16 0 0,-16 0 15,-19 0-15,19 0 16,-19 0-16,36 0 15,-17 0 1,-19 0-16,36 0 16,18 0-16,-1 0 15,-35 0-15,1 0 16,-19 0-16,54 0 16,-18 0-1,-36 0-15,36 0 16,-17 0-16,-1 0 15,18 0-15,0 0 16,-18 0-16,18 0 16,-18 0-16,-17 0 15,17 0-15,0 18 16,-17-18-16,17 0 16,-17 0-16,35 35 15,-18-35-15,-17 0 16,17 0-16,0 0 15,-17 0-15,17 0 16,-17 0-16,17 0 16,1 17-16,-1-17 15,18 0-15,-18 0 0,-17 0 16,-18 36-16,70-36 16,-17 0-16,-18 0 15,18 0-15,-17 0 16,-19 0-1,18 0 1,-17 0 0,17 0-16,1 0 15,-19 0-15,19 0 16,-19 0 0,19 0 15,-1 0-16,-18 0 48,-17 35-47</inkml:trace>
  <inkml:trace contextRef="#ctx0" brushRef="#br0" timeOffset="22707.29">5362 11659 0,'35'0'203,"-17"0"-172,17 0 0,1 0-15,-19 0 15,19 0-15,-19 0 0,19 0 15,-1 0 0,-18 0 0,19 0-15,-36-17 0,17 17-1,19 0 16,-1 0-15,-17 0 15,17 0-15,-18 0 31,19 0-32,-1 0 1,-17 0 15,17 0 1,-17 0-1,17 0-16,0 0 17,-17 0-17,17 0 17,-17 0-17,17 0 1,0 0-1,-17 0 17,17 0-17,-17 0 1,17 0 0,0 0 15,-17 0 0,35 0-15,-35 0 15,17 0 0,0 0 0,-17 0 16,17 0-15,-17 0 46</inkml:trace>
  <inkml:trace contextRef="#ctx0" brushRef="#br0" timeOffset="25114.16">5397 12259 0,'0'-18'172,"36"18"-141,-19 0-15,19 0-1,-1 0 1,-17 0 0,17 0-1,-17 0 1,17-35 0,0 35-1,-17 0 16,17 0-15,-17 0 0,17 0-1,0 0 1,-17 0 0,17 0 15,-17 0-16,17 0 1,0 0 0,-17 0 15,17 0-15,-17 0-1,-18-35 1,35 35-1,0 0 1,-17 0 15,17 0-15,-17 0 0,17 0 30,18 0-30,-35 0 0,17 0 15,0 0 16,-17 0-16,17 0-15,-17 0 46,17 0-46,0 0 15,-17 0 32,17 0-32,-17 0 16</inkml:trace>
  <inkml:trace contextRef="#ctx0" brushRef="#br0" timeOffset="32990.08">6720 11642 0,'36'0'234,"-19"0"-218,19 0-1,-1 0 1,-17 0-1,17 35 1,18-35 0,-18 0-1,18 18 1,0-18 0,-18 0-1,0 0 1,-35 35-16,36-35 15,-19 0 1,19 0 0,-19 0-1,18 0 1,1 35 0,-19-35-16,19 0 31,-1 0-31,-17 0 15,17 0 1,-35 18 0,18-18-1,17 0 1,-35 35 0,35-35-1,-17 0 1,17 0-1,0 35 1,-17-35 15,17 0-15,-17 0 0,17 0-1,0 0 16,-35 18-15,18-18-16,17 0 31,-35 35-15,18-35 0,35 36-1,-18-36 1,0 35-1,-17-35 1,17 0 15,-35 17-31,18-17 16,17 0 0,18 0-1,-35 0 1,-18 36-16,35-36 15,-17 0 17,17 0-17,0 0 17,-17 0-17,17 0 16,-35 17 1,18-17-17</inkml:trace>
  <inkml:trace contextRef="#ctx0" brushRef="#br0" timeOffset="33974.64">6685 12136 0,'0'0'0,"0"35"78,-35-35-63,35 17 32</inkml:trace>
  <inkml:trace contextRef="#ctx0" brushRef="#br0" timeOffset="35144.82">6597 12224 0,'35'0'94,"0"-18"-79,-17 18 1,17 0 0,1 0-16,-19 0 31,-17-35-31,53 35 0,-17 0 15,-19 0-15,36 0 16,-18 0 0,-35-18-1,53 18-15,0 0 16,0-35 0,-35 35-1,35 0 1,0 0-1,-53-35-15,17 35 16,18 0-16,1 0 16,-1 0-1,-35-18-15,53 18 16,-35 0 0,17 0-1,-17 0 1,-18-35-16,52 35 15,1 0 1,0-36 0,-35 36-1,17 0 1,0 0 0,-35-17-16,53 17 15,-17 0-15,-19 0 0,36 0 16,-18 0-1,-17 0-15,35 0 16,-18 0 0,1 0-1,-1 0 1,0 0-16,18 0 16,0 0-16,-35 0 15,17 0-15,-35-35 16,53 35-16,-36 0 15,19 0 1,17 0 0,-18 0-1,0 0-15,-35-18 16,18 18 0,-36 0 30,-17 0-30</inkml:trace>
  <inkml:trace contextRef="#ctx0" brushRef="#br0" timeOffset="36717.93">7937 11959 0,'0'0'0,"0"-35"16,36 0 15,-1 35-15,-17 0-1,17 0 1,-35 17 0,35-17-1,-35 18-15,0 17 16,-17 0 0,-19-35-1,19 0 1,-19 0-1,1-17 1,35-18 0,0 17-1,18-17 1,17-1 0,-17 36-1,17 0 16,0 0-15,-35 18-16,18 35 31,-18-35-31,0 34 16,-18-52-16,18 53 16,-35-53-16,17 0 31,-17 0-16,0 0 1,35-17-16,0-19 16,0 19-1,0-18 1,35-1 0,0 36-1,-35-17 1,18 17-16,17 0 15,1 0 1,-36 53 0,0-18-1,35-18-15,-35 19 16,-18 17 0,-17-18-1,-18-35 1,18 0-1,35-35-15,-36 35 0,36-53 16,0 17 0,0 1-1,0 0 1,18 35 0,-18-18-16,18 18 15,17 0 1,-17 0-1,17 0 1,-35 53 15,0-18-15,-18-17 0,-35-18-1,36 0-15,-19 0 31,36-35-15,0 17 0,0-17-1,18 35-15,-18-35 16,18 35-16,17 0 16,-17 0-1,17 17 16,-35 36-15,0-18-16,-18 1 16,1-36-1,-19 0 17,1-36-17,35 19 1,18-18-1,17 35 1,-17 0 0,-18 17 15,0 1-31,0 17 16</inkml:trace>
  <inkml:trace contextRef="#ctx0" brushRef="#br0" timeOffset="41238.57">8608 11289 0,'17'0'78,"-17"35"-62,36 0 0,-36-17 15,17-18-31,-17 53 31,36-53-31,-36 35 16,0 1-1,35-19 1,-35 18 0,35 1-1,-35-19 17,18 19-17,-18-1 16,0-17-15,35-18 0,-35 35-16,0-18 15,35-17 1,-35 36-16,0-1 16,0-17 15,0 17-16,0-17 17,0 17-1,18 0-15,-18-17 15,0 17 0,0 0-15,0-17-1,0 17 17,0-17-1,0 17-16,0 0 17,0-17-17,0 17 17,0-17 14,0 17 1,0 1-31,0-19 15,-35 18 16,35 1-16,0-19 1,-36-17-32,36 36 31,0-19 0,-17-17-15,17 36-1,-35-36 17,35 35-17,-36-17 16,36 17 1,-17 0-17,17-17 32,-36-18-31,36 35 15,-35 0-15,0 1 46,17-19-31,-17-17 16,35 35-47,-35 1 32</inkml:trace>
  <inkml:trace contextRef="#ctx0" brushRef="#br1" timeOffset="62959.65">5909 10777 0,'0'36'203,"0"-19"-156,0 19 1109,0-1-1125,0-18 1,-35 19-17,35-1 1,0-17 0,0 35 15,0-18-16,0-18 1,0 36 0,0-35-1,0 17 17,0 1-17,0-1 1,0 18-1,0-18 1,0-17 15,0 17-31,0 0 16,0 18 0,0-18-1,0-17 16,0 17-15,0-17 0,0 35-1,0-18 1,0-17 15,0 35-15,0 17-16,0-34 31,0 17-31,0-18 16,0-18-1,0 36 1,0 0 0,0-35-1,0 17 1,0-17-1,0 17 1,0 18 0,0-35-16,0 35 31,0-18-15,17-35-1,-17 17-15,0 19 16,0-1-1,0 0 1,0 1 31,0-19-31,0 36-1,0 0 1,0-35-1,0 17 17,0-17-17,0 35 1,0-18 0,-17-35-1,17 17 16,0 19-15,0-19 0,0 19-1,-36-1 17,36-17-17,0 17 1,0 0 15,0-17 0,0 35-15,0-18 0,0-17 30,0 17-30,-17-35 62,17 18 188,35 17-251,-35 18-15,35-53 16,-35 17 0,0 19 15,18-36-31,-18 35 16,0 0-1,35 0 1</inkml:trace>
  <inkml:trace contextRef="#ctx0" brushRef="#br1" timeOffset="63650.35">5838 13176 0,'0'-17'15,"-17"17"32,-18 0 16,17 0-32,18 35-15,-35 0-1,35-17 1,-36-18-16,36 35 15,-17-35-15,17 18 16,-36-18-16,36 35 16,-35 0-1,35-17 1</inkml:trace>
  <inkml:trace contextRef="#ctx0" brushRef="#br1" timeOffset="65186.1">6138 10619 0,'-35'0'172,"35"35"-172,-35-35 16,35 18-16,-18-18 0,18 35 15,-53-35 1,36 88 0,-19-88-16,36 35 15,-35-35-15,35 36 16,-18-36-16,18 17 16,0-52 202,-35 35-202,35-35-16,-35 17 16,35-17-1,-18 35 1,18-36-16,0 19 15,-35 17-15,35-35 16,-35-1 0,35 19-1,-18 17-15,18-36 16</inkml:trace>
  <inkml:trace contextRef="#ctx0" brushRef="#br1" timeOffset="73069.63">5927 11642 0,'-18'0'16,"18"-36"-16,-18 36 109,18-17-93,0-19 109,0 1-31,36 35-63,-19 0 0,19 0-15,-1 0 0,-35-17-16,17 17 15,19 0 1,-19 0-1,-17-36-15,36 36 16,-1 0 0,-17 0-1,17 0 1,-17 0 15,17 0-15,0 0-1,-35-17-15,18 17 16,17 0 0,-17 0 15,17 0-15,0 0-1,-17 0 1,17 0-1,-17 0 17,17 0-1,0 0 0,1 0-15,-36-36-16,35 36 31,-18 0 16</inkml:trace>
  <inkml:trace contextRef="#ctx0" brushRef="#br1" timeOffset="76356.16">5944 12259 0,'0'-18'79,"0"-17"-33,18 35 142,17 0-172,0 0 15,-17 0-16,17 0 17,-35 18-17,18-18 1,17 0 15,1 0-15,-36 17-1,17-17-15,19 0 32,-36 36-17,17-36-15,18 0 47,1 0-31,-36 35-1,17-35 1,19 0 31,-19 0-16,-17 18-15,36-18-1,-1 0 32,-35 35-31,17-35 0,19 0 15,-19 0 16,-17 17-32,36-17 17,-1 0 77</inkml:trace>
  <inkml:trace contextRef="#ctx0" brushRef="#br1" timeOffset="86258.22">6650 11412 0,'17'0'109,"19"0"-30,-19 0-64,19 0 16,-1 0-15,-17 0 0,35 0-1,-1 0 1,-52 36 0,18-36-1,17 0 16,36 0-15,-53 17-16,17-17 0,18 0 16,-36 0 15,19 0-15,-36 36-1,35-36-15,0 0 16,0 0-1,-35 35-15,18-35 16,17 0 15,-35 17-31,53-17 16,-35 0-16,17 36 16,-17-36-16,17 0 15,0 35 16,-17-35-15,17 0 0,1 0-16,-19 0 15,-17 18-15,53-18 16,-18 0 0,-17 0-1,-18 35-15,53-35 16,0 35-1,0-35-15,-36 0 32,-17 18-17,36-18-15,34 0 16,-52 35 0,17-35-16,1 0 15,-19 0 1,-17 35-1,35-35 1,-17 0 0,-18 18-1,71-18-15,-36 0 16,0 35 0,-17-35 15,17 0-16,-35 36-15,18-36 16,35 0 0,-53 17-1,53-17-15,-36 0 32,18 36-32,1-36 15,-19 0-15,19 0 16,-36 35-16,17-35 0,19 0 31,17 0 0,-36 0-15,18 0 31,-35 17-32,18-17-15,17 0 32,1 0 46,-54-17 31,18-1-78,18 18 16,-1 18-15,-17-1-17,0 19 1,-35-36 31,35-18-16,0 0-15,0-17-1,18 35 1,-1 0-1,19 0 1,-36 18 0,17-18-1,-17 17 1,0 19 0,0-19-1,-35-17 1,0 0-1,-1 0 1,1 0 0,35-35-1,0 17 1,35 18 0,1 0-1,-19 0 1,19 0-1,-19 0 17,-17 36-17,0-19 1,0 19 0,-35-36 15,17 0-16,-17-18 1,35 0 0,0-17 15,0 17-15,0-17-1,35 35 1,1-35-1,-19 35 17,18 0-17,-35 18-15,0-1 16,0 36 0,0 0-1,-17-35 1,-1-18-1,18 35 1,-35-35-16,-18 0 16,35 0-1,18-18 1,-35 18 0,35-17-16,0-19 15,0 19 1,0-19-1,18 36 1,-18-35 0,35 35-16,0 0 15,-35 18 1,53 35 0,-53 0-1,0-36-15,0 19 16,-17-36-1,-1 0-15</inkml:trace>
  <inkml:trace contextRef="#ctx0" brushRef="#br1" timeOffset="88866.33">6667 12488 0,'18'0'141,"35"0"-110,-18 0-15,-35-17-16,18 17 0,17 0 15,-17 0 1,17 0 0,18 0-1,-18-36 1,1 36-1,17 0 17,-36 0-17,71-17 1,-70 17 0,35-36 15,0 36-16,-36 0-15,36-35 16,-17 35-16,-19 0 16,19-35 15,-1 35-15,-17 0-16,34 0 15,1 0-15,-35 0 16,17-35-16,1 35 15,-19 0 1,18 0 0,-35-18-16,53 18 15,-35 0-15,17 0 16,-17 0-16,17 0 16,-35-35-16,71 35 15,-36 0 1,0 0-16,1 0 15,-19 0-15,19 0 16,-19 0-16,18 0 16,1-36 15,-19 36-15,19 0-16,17 0 15,-18 0-15,18 0 16,-18 0-16,-17 0 15,35 0 1,-53-17 0,35 17-1,-18 0-15,36 0 16,-35 0-16,17 0 16,18 0-1,-35-35 1,35 35-1,-18 0 1,-17 0-16,17 0 0,0 0 16,-17 0-1,-18-36-15,35 36 47,-52 0 78</inkml:trace>
  <inkml:trace contextRef="#ctx0" brushRef="#br1" timeOffset="101122.88">16104 11518 0,'0'-17'31,"0"-1"1,18-17-1,-18-1 0,35 19-15,-17-19-1,17 1 1,0 0 0,1 35-1,-36-18-15,35 18 16,0-35-1,18 35 1,0-35 0,-18 35-1,-35-36-15,36 36 16,-1-17 0,0 17-1,0 0-15,1-36 16,-19 36-16,19 0 15,-36-35-15,35 35 0,18 0 16,-53-17 0,53 17-16,-36 0 15,19 0-15,-1 0 16,-17 0 0,17 0-1,0 0-15,18 0 16,-18 0-1,18 0 1,-17 0-16,-1 0 16,0 0-1,0 0-15,36 0 16,-36 0 0,18 17-1,-18-17 1,18 18-16,-17 17 15,-1-35 1,0 53-16,18-53 16,-18 53-16,36-53 15,-18 53-15,0-53 16,-18 35-16,0-35 16,1 35-16,-19-35 15,18 18-15,18 17 16,-17-35-1,-36 36-15,35-36 16,-35 17-16,53-17 16,-53 36-16,35-36 0,-35 35 15,18-35-15,-18 17 16,35-17-16,0 53 16,-17-53-16,17 53 15,1-53-15,-1 53 16,-18-35-1,-17 35 1,36-53-16,-36 53 16,35-53-16,-35 35 15,18 0-15,-18 18 16,0-18 0,35-35-16,-35 71 15,0-36-15,0-17 16,0 17-16,0 0 15,0 1 1,35-36-16,-35 35 16,0 18-1,0-18 1,0 36 0,0-1-1,0-52-15,0 35 16,-17-18-1,17 0 1,0 18 0,0 0-16,-36 0 15,36-35 1,0 52 0,-35-17-1,0 18 1,35-54-16,-36 19 15,36-1-15,-52 18 16,34-18-16,-17 18 16,-1 0-16,1-18 15,0 1-15,-18-19 16,0-17-16,-18 53 16,1-53-16,-1 35 0,1-35 15,-1 0-15,1 36 16,34-36-16</inkml:trace>
  <inkml:trace contextRef="#ctx0" brushRef="#br1" timeOffset="103276.09">16140 11589 0,'0'-36'47,"0"54"78,0 0-109,-36 17-1,36 18 1,-17-53 0,17 35-16,0 0 15,0 1-15,-36-1 16,36 0-1,0 18 1,-35 18 0,35-36-1,0 0-15,0-17 16,0 17-16,0 1 16,0-19-16,0 36 15,0 18 1,0-36-1,0 18 1,0 0 0,0-36-16,0 36 15,18 0 1,-18-35 0,17 35-1,-17-18 1,36-35-1,-36 35-15,35 1 16,0 17-16,0-1 16,-17 1-1,17-17 1,1-1 0,-1 0-1,18 0 1,-35 1-1,17-19 1,0-17 0,-35 36-1,18-36-15,35 53 16,0-18 0,-1 0-1,1-35 1,-53 18-16,36-18 15,-1 35-15,18 0 16,17 1 0,-52-36-1,17 35-15,1-35 16,17 18 0,-1-18-16,-34 0 15,17 35-15,1-35 16,-19 0-16,54 0 15,-36 0 1,-17 0-16,35 0 16,0 0-16,-18 35 0,0-35 15,0 0-15,1 0 16,17 35 0,-18-35-1,18 0 1,-18 0-16,0 0 15,-17-17-15,17-36 16</inkml:trace>
  <inkml:trace contextRef="#ctx0" brushRef="#br1" timeOffset="104610.46">16245 11465 0,'0'-35'31,"18"53"32,17-18-48,-35 35-15,36-35 16,-36 18-16,17-18 15,-17 35-15,36 0 16,-36 0 0,35 1-1,-35-1-15,0-17 16,35 17-16,-35 0 16,0 0-1,18-35-15,-18 53 16,0 0-1,35 18 1,-35-1-16,0-34 31,0 17-31,0-1 16,0-16 0,35 17-1,-35-18 1,0 0-1,0 18 1,0 0 0,0-35-1,0 52 1,0-34 0,0-19-1,0 18 1,0 1-16,-17-36 0,17 53 15,0 17 1,0-17 0,-18-53-16,18 18 15,-35 17 1,-1 18 15</inkml:trace>
  <inkml:trace contextRef="#ctx0" brushRef="#br1" timeOffset="106339.08">14534 12294 0,'53'0'78,"0"0"-62,-35 0-16,17 0 15,53 0 1,-70 0-1,17 0-15,-17 0 16,35 0-16,0 0 16,17 0-16,-17 0 15,18 0-15,17 0 16,35 0-16,-34 0 16,-1 0-16,0 0 15,-17 0-15,-1 0 0,-17 0 16,18 0-16,-1 0 15,1 0-15,-36 0 16,36 18-16,-1-18 16,1 0-16,-1 0 15,-17 0-15,18 0 16,-1 0-16,1 0 16,-36 0-16,18 0 15,0 0-15,-18 0 16,18 18-16,-18-18 15,-17 0-15,35 0 0,0 0 16,-18 0-16,18 0 16,18 0-16,-18 0 15,17 0-15,1 0 16,-1 0-16,-17 0 16,18 0-16,-18 0 15,-18 0-15,18 0 16,106 0-1,-89 0 1,1 0-16,-18 0 16,-1 0-16,-16 0 15,52 0 1,-35 0 0,0 0-16,17 35 15,1-35-15,-18 0 0,17 0 16,-17 0-16,0 0 15,0 0-15,0 0 16,0 35-16,-18-35 16,18 0-16,0 0 15,-35 35-15,52-35 16,-17 0 0,-18 0-1,1 0 1,-1 0-16,-17 0 15,17 0-15,-35 36 16</inkml:trace>
  <inkml:trace contextRef="#ctx0" brushRef="#br1" timeOffset="109091.45">14781 11677 0,'0'-35'16,"18"-1"265,17 36-266,18 0 17,-35 0-17,17 0 1,0 0 0,-17 0-1,17 0 1,1 0-1,17 0 1,-1 0 0,-16 0-1,17 0 1,-18 0-16,-17 0 16,34 0-1,-16 0 1,-19 0-16,19 0 15,-19 0-15,19 0 16,-1 0 15,-18 0-15,54 0 0,-36 0-16,-17 0 15,35 0 1,-35 0-16,34 0 31,-16 0-15,-19 0-1,-17 18-15,36-18 32,-19 0-17,19 0 1,-1 0-1,-18 0 17,-17 35 15</inkml:trace>
  <inkml:trace contextRef="#ctx0" brushRef="#br1" timeOffset="110256.06">16069 11695 0,'18'0'78,"17"0"63</inkml:trace>
  <inkml:trace contextRef="#ctx0" brushRef="#br1" timeOffset="111501.54">16210 11571 0,'18'0'31,"-1"0"-15,19 0-1,-1 0 1,-17 0 0,35 0-1,-36 0 1,18 0-16,18 0 15,-17 0-15,-1 0 16,0 0-16,-17 0 16,17 0-16,0 0 15,1 35-15,-1-35 16,-17 0-16,34 0 16,1 36-16,0-36 15,-35 0-15,35 35 31,0-35-31,-18 35 16,0-35-16,-17 0 16,35 35-16,0-35 15,-18 18-15,18-18 16,-18 0-16,-17 35 16,17-35-16,0 0 0,-17 36 15,35-36 1,0 0-16,0 35 0,-18-35 15,18 35-15,-18-35 16,-17 0-16,17 36 16,1-36-16,-19 0 15,36 17-15,0-17 16,-18 0-16,18 35 16,-18-35-16,1 0 15,-1 53-15,18-53 16,0 36-16,-18-36 15,18 35-15,0-35 0,0 35 16,-18-35 0,18 35-16,0-35 0,-18 0 15,-17 18-15,17-18 16,18 0-16,-35 35 16,17-35-16,0 0 15,-17 36-15,17-36 16,1 0-16,-36 17 15,17-17-15,18 0 16,-17 36 0,17-36-1,1 0-15,-19 35 16,19-35-16,16 0 16,-52 35-1,18-35-15,17 18 31,1-18-15,-36 35 0,17-35-16,-17 35 62</inkml:trace>
  <inkml:trace contextRef="#ctx0" brushRef="#br1" timeOffset="112394.64">19173 12382 0,'36'0'31,"-19"0"-15,19 0-1,-19 53 1,-17-35 15,-17-18-15,-19 0-1,1 0 1,35-35 0,0-1-1,18 36-15,-18-35 16,35 35-16,-17 0 15,35 0 1,-1 18 0,-16 17-1,-36 0 1,17-35-16,-17 53 16,-17-17-1,-19-36 1,-16 0-1,16 0 1,19-18 0,17-35-1,0 18 1,0-1 0,35 36-1,18 0 1,-36 0-1,-17 18 1,0 17 0,0 18-1,-52-53 1,16 0 0,36-17-1,-17 17 1,17-36-16,0-17 15,0 18 1,35 35 0,18 18-1,-18 35 1,-35-18 0,-18-35 15,-34 0-16,52-35 1</inkml:trace>
  <inkml:trace contextRef="#ctx0" brushRef="#br1" timeOffset="113054.78">15628 12312 0,'-35'0'15,"-18"0"1,18 0-1,-1 0 1,36 35 0</inkml:trace>
  <inkml:trace contextRef="#ctx0" brushRef="#br1" timeOffset="114133.46">14764 12912 0,'53'0'110,"0"0"-95,-18 0 1,0 0-1,-17 0-15,17 0 16,0 0-16,-17 0 0,17 0 16,-17 0-16,35 0 15,0 0 1,-36 0 0,36-18-16,0 18 15,18 0-15,-36 0 16,0 0-16,18-35 15,-35 35 1,17 0 15,-17 0-31,17 0 16,0 0-16,-17 0 16,17 0-16,-35-18 0,18 18 15,17 0 1,18 0 15,0 0-15,-18 0-1,1 0 32,-19 0-31,18 0-1</inkml:trace>
  <inkml:trace contextRef="#ctx0" brushRef="#br1" timeOffset="115891.87">15981 13000 0,'0'-18'93,"35"18"-61,0-17-1,-17 17-15,35-36-1,-18 36-15,36 0 16,-54 0-1,36 0 1,-17 0 0,-1-35-1,0 35-15,-17 0 16,17 0-16,0 0 0,-17 0 16,17 0-1,-17 0-15,17-35 0,0 35 16,-17 0-16,17 0 15,1 0-15,-1 0 16,18 0-16,17 0 16,-34 0-16,17 0 15,0 0-15,-36 0 16,18 0-16,1 0 16,-19 0-16,19 0 15,-1 0-15,0 0 16,18 0-16,-18 0 0,18 0 15,0 0-15,-18 0 16,18 17-16,0-17 16,-35 0-16,17 0 15,1 0-15,-19 0 16,18 0-16,-17 0 16,17 0-16,1 0 15,-1 36-15,18-36 16,0 0-16,-36 0 15,19 35-15,-1-35 16,-17 0-16,17 0 16,0 0-16,-17 0 15,35 0-15,-18 0 0,18 0 16,0 0 0,-36 0-16,54 0 15,-18 0 1,-18 18-16,18-18 15,-18 0 1,1 0-16,-19 0 16,19 0-16,-1 0 15,0 0 1,18 0 0,18-18-1,-54 18 1,19 0-16,-19 0 15,-17-18-15,35 18 0,1 0 32,-19 0-17,36 0 1,0 0 0,-35 0-1</inkml:trace>
  <inkml:trace contextRef="#ctx0" brushRef="#br1" timeOffset="117715.48">19420 12559 0,'-17'-35'31,"-19"35"94,1 0-109,0 0 0,17 0-16,-17 0 15,-71 0 1,53 0-1,18 0 1,-18 17 0,18-17-1,17 0-15,-17 0 16,17 0-16,-17 0 16,-18 18-16,18-18 15,-1 0 1,-34 0-1,52 0 1,-17 0-16,-18 0 16,18 0-16,0 0 15,-1 0-15,19 0 16,-19 0-16,1 0 16,0 0-1,-18 0 1,35 0-1,-17 0-15,17 0 0,-35 0 16,18 0 0,35 35-1,-18-35 1,-34 0 0,16 0-16,19 0 15,-19 0-15,1 0 16,0 0-1,0 0 1,-1 0 0,-34 0-1,34 35 1,-16-35 0,34 0-16,18 18 15,-35-18 1,-18 0-1,0 0 1,0 0 0,18 0-1,-1 0-15,1 35 16,17-35-16,-17 0 16,0 0-1,0 0 1,-18 0-1,0 0-15,35 0 16,-17 0-16,17 0 16,-17 0-16,0 0 15,17 0-15,-17 0 16,17 0-16,-17 0 16,-1 0-1,19 0 1,-18 0-1,-18 0 1,35 0-16,-17 36 16,17-36-16,-17 0 15,-18 0 1,35 35 0,-17-35-1,0 0 1,17 0-16,-17 0 15,0 0-15,-18 0 16,17 0-16,19 0 16,-19 0-1,1 0 1,17 0 0,-17 0-1,-18-18 1,18 18-16,0 0 15,-1 0 1,1 0 15,0 0-15,0 18-16,-1-18 16</inkml:trace>
  <inkml:trace contextRef="#ctx0" brushRef="#br2" timeOffset="132611.35">15328 10971 0,'0'53'203,"0"0"-188,0-35 1,-17-18-16,17 35 0,0 18 16,0-35-1,0 17-15,0-17 16,0 17-16,0 18 16,0-36-1,0 19 1,0 34-1,0-52-15,0 17 16,0-17-16,0 17 16,0 0-16,0 1 15,0 17 1,0-36 0,0 18-16,0 18 0,0-17 15,0 17-15,0-18 16,0-17-16,0 17 15,17 0-15,-17-17 16,0 17-16,0 18 16,0-35-16,0 34 15,18 37 1,-18-72 0,0 19-16,0-1 15,0-18-15,35 19 16,-35-1-16,0-17 15,0 17-15,0-17 16,0 17-16,0 0 0,0-17 16,0 35-1,0-36 1,0 19 0,0-1-16,0-17 15,0 17-15,0-18 16,0 36-1,0 0 1,0-35 0,0 17-16,0 18 15,0-35 1,0 35-16,0-18 31,-18-17-31,18 17 16,0 18-1,0-36 1,0 36 0,0-35 46</inkml:trace>
  <inkml:trace contextRef="#ctx0" brushRef="#br2" timeOffset="133188.82">15311 13335 0,'17'18'94,"-17"17"-63,35 0-31,-35 0 31,18-35-31,-18 53 0,0 0 16,35-53 0,-35 18-16,0 17 15,18-35 1,-18 35 15,0-17-15</inkml:trace>
  <inkml:trace contextRef="#ctx0" brushRef="#br2" timeOffset="135512.32">15557 13247 0,'0'0'0,"0"17"140,-35 19-124,18-19-1,-19 19 1,36-1 0,-35-35-1,35 18-15,-35 17 16,17-35 171,18-35-187,0 17 32,-35-35-32,35 0 15,0 35 17,-35 18-17,35-35-15,0 18 16,-18 17-1,18-36 1,-35 36 15,35-35 1,0 17 46,0 71 62,0 0-124,0-35 0,17 17-1,-17 0 1,0 1-1,36-1 1,-36 0 0,0-17 15,0 17 0,17-35 16,18 0 125,-35 18-78,36-18-32,-19 0 1,19-36-32,-36 1 0,17 35-15,-17-17-1,36 17-15,-36-36 32,35 36-32,-35-17 31,17 17-15,-17-36-1,36 36 63</inkml:trace>
  <inkml:trace contextRef="#ctx0" brushRef="#br2" timeOffset="136728.65">15381 11007 0,'0'-18'110,"0"36"-63,0-1-47,0 19 15,0-1-15,35-18 16,-35 19-16,36-1 15,-36-17-15,0 17 16,35 0-16,-35-17 16</inkml:trace>
  <inkml:trace contextRef="#ctx0" brushRef="#br2" timeOffset="137222.07">15381 10954 0,'-18'0'31,"-17"17"0,35 1-15,-35-18-1,35 35-15,-18-35 16,18 53-16,-53-53 16,53 18-16,-35-18 15,35 35-15,-18-35 16,-17 35-1,0-17 1,35 17 15,-18-35-15</inkml:trace>
  <inkml:trace contextRef="#ctx0" brushRef="#br2" timeOffset="141142.37">15328 11659 0,'0'-35'296</inkml:trace>
  <inkml:trace contextRef="#ctx0" brushRef="#br2" timeOffset="145455.51">15346 11695 0,'0'-36'31,"35"36"63,0 0 31,-35-17-110,18 17 1,17 0 15,-17 0-15,17 0 0,0 0 15,-17 0-16,17 0 1,1 0 15,17 0-15,0 0 0,-36 0-1,18 0 1,1 0 15,-1 0-31,-35 35 16,35-35-1,-17 0 1,17 0 15,0 0-15,-35 35-16,36-35 15,-1 0 17,0 0-1,-35 18-15,18-18-1,-18 35 79</inkml:trace>
  <inkml:trace contextRef="#ctx0" brushRef="#br2" timeOffset="149234.65">15399 12912 0,'35'0'1297,"-35"-36"-1281,35 36-1,-17 0 17,-18-35-17,35 35 1,0-18 15,-17 18 0,17 0-15,-35-35 0,18 35-1,17-35 1,1 35 15,-36-18-15,17 18-1,19-35 17,-1 35-17,-35-35 1,17 35-1,19 0 17,-1-36-17,-17 36 17,-18-17-17,35 17 1,0 0 15,-17-35-15,17 35 15,-35-18-31,35 18 31</inkml:trace>
  <inkml:trace contextRef="#ctx0" brushRef="#br2" timeOffset="151318.71">16140 11765 0,'35'0'141,"-53"0"-16</inkml:trace>
  <inkml:trace contextRef="#ctx0" brushRef="#br2" timeOffset="154737.54">16175 11836 0,'-18'0'31,"18"-36"16,0 19 15,0-19 63,35 36 16,-17 0-110,17 0 0,1 0 1,-19 0-17,19 0 1,-19 0-16,19 0 15,16 18 1,-16-18 0,17 0-1,-18 0 1,-35 18 0,18-18-16,17 0 15,0 35 1,0-35-1,18 0 1,-53 35-16,53-35 16,-35 0-1,17 36 1,18-36 0,-53 17-16,18-17 15,17 36 1,18-36-1,-53 35-15,35-35 16,18 17 0,-18-17-1,-35 36-15,53-36 16,-17 35 0,16-35-1,-16 0-15,-36 35 16,17-35-1,19 0 1,-1 18-16,-17-18 16,34 0-16,-34 0 15,17 35-15,1-35 16,-19 0-16,19 0 16,-36 35-1,53-35-15,-36 0 16,18 0-16,1 18 15,-19-18-15,19 0 16,-19 0-16,-17 35 16,53-35-16,-18 0 0,-17 0 15,17 36 1,18-36-16,0 35 0,-18-35 16,1 18-16,-1-18 15,0 0 1,1 0-1,-1 0 1,-35 35-16,35-35 16,0 0-1,1 35 32,-19-35-31,19 0 46,-1 35-46,-17-35 0,17 0-1,-35-17 95,-18-36-95,18 35 1,35 18 31,1 0-16,-36 35 0,-18-35-15,-35 0-1,36 0 1,17-17 0,0-1-1,0-17 1,35 35 0,0 0-1,-17 0 1,17 0-1,0 35 1,-35-17 0,0 17-1,-17-35 1,-36 0 0,35 0-1,-17 0 1,17 0-1,18-18 1,0 1 0,0-18-1,35 35 1,-17 0 0,17 0-16,1 17 31,-36 18-31,0 1 15,0 17 1,-18-53 0,18 35-16,-71-35 15,54 0-15,-18 0 16,17 0 0,-35-35-16,53-18 15,0 17 1,0 1-1,0 0 1,35 35-16,18 0 16,-35 18-1,-18 17 1,0-18 0,0 19-1</inkml:trace>
  <inkml:trace contextRef="#ctx0" brushRef="#br2" timeOffset="157560.31">16157 12735 0,'0'-35'15,"0"17"79,18 18-31,17 0-32,-17 0-16,17-35 1,18 35 0,-35 0-1,17 0 1,0 0 0,0 0-1,18 0 1,-35 0-16,17 0 15,18 0 1,-35-35 0,17 35-1,18 0 1,-35 0-16,35 0 16,-1 0-1,-34 0 1,35 0-1,-18 0-15,-17 0 16,35 0-16,0 0 16,-36 0-16,36 0 15,-17 0 1,-1 0 0,18 0-1,-36 0 1,19 0-16,-1 0 15,-17 0-15,17 0 16,-17 0 0,17 0-1,18 0 1,-36 0-16,19 0 16,-19 0-16,19 0 15,17 0 1,-18 0-1,18 0 1,-18 17 0,0-17-1,18 0 1,-18 0 0,-17 0-16,17 0 15,1 0-15,-19 36 16,89-36-1,-88 0-15,35 0 16,-36 0 0,19 0-1,17 0 1,-18-18-16,0 18 16,0 0-16,-17 0 15,17 0 1,1 0 31,-19 0-32,18 0 1,-35-35 0,-35 35 77,35-18-77,-17 18-16,17-35 31,35 35 16</inkml:trace>
  <inkml:trace contextRef="#ctx0" brushRef="#br2" timeOffset="158550.45">18574 12524 0,'35'0'31,"-53"17"16,36-52 15,17 35-46,1 0-1,-19 0 1,18 0 0,-35 35-1,0-17-15,0 17 16,-17-35 0,-1 0-16,-17 0 15,17 0-15,-35 0 16,53-17-1,-35 17-15,35-53 16,0 17 0,0 1-1,18 35-15,17 0 16,-35-18 0,53 18-16,0 0 15,-18 0 1,-17 0-1,-18 36-15,0-1 16,0-17 0,-18 17-1,-35-35 1,0 0 0,18 0-1,35-18 1,-35 18-16,35-35 15,0-18-15,0 35 16,17-17 15,1 35-15,17 0 0,1 0-1,-36 35-15,17 18 16,-17-17-1,0-1 1,-35-35 0,0 0-16,17 0 15,-17 0-15,-1 0 16,36-35-16,0-18 31,0 17-31,36 36 31,-19 0-15,-17 36 15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átum hely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858CBD-C579-4791-865D-2343C8275517}" type="datetimeFigureOut">
              <a:rPr lang="en-GB" smtClean="0"/>
              <a:t>05/04/2022</a:t>
            </a:fld>
            <a:endParaRPr lang="en-GB"/>
          </a:p>
        </p:txBody>
      </p:sp>
      <p:sp>
        <p:nvSpPr>
          <p:cNvPr id="4" name="Diakép hely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Jegyzetek hely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GB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33FB7C6-9BB9-4804-9054-70677162C6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748285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33FB7C6-9BB9-4804-9054-70677162C66C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680532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2F4B3889-B5E4-429D-A3DD-5F96DEA4B02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u-HU"/>
              <a:t>Mintacím szerkesztése</a:t>
            </a:r>
            <a:endParaRPr lang="en-GB"/>
          </a:p>
        </p:txBody>
      </p:sp>
      <p:sp>
        <p:nvSpPr>
          <p:cNvPr id="3" name="Alcím 2">
            <a:extLst>
              <a:ext uri="{FF2B5EF4-FFF2-40B4-BE49-F238E27FC236}">
                <a16:creationId xmlns:a16="http://schemas.microsoft.com/office/drawing/2014/main" id="{E66D1022-79C0-4C70-BCFA-B94B119078B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u-HU"/>
              <a:t>Kattintson ide az alcím mintájának szerkesztéséhez</a:t>
            </a:r>
            <a:endParaRPr lang="en-GB"/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1353C4B3-497B-47CD-AD3F-9A94619B12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EEA5C-CA51-4040-B72B-F6EE53890679}" type="datetimeFigureOut">
              <a:rPr lang="en-GB" smtClean="0"/>
              <a:t>05/04/2022</a:t>
            </a:fld>
            <a:endParaRPr lang="en-GB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22E371AB-E746-4FD9-BD78-6C721885CC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87E87514-EAAA-492A-B936-245670805F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C512B9-E543-4434-97C8-E51D8AD34AA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697462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AE8CCA48-D1C2-4ECA-B900-6034F1602B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GB"/>
          </a:p>
        </p:txBody>
      </p:sp>
      <p:sp>
        <p:nvSpPr>
          <p:cNvPr id="3" name="Függőleges szöveg helye 2">
            <a:extLst>
              <a:ext uri="{FF2B5EF4-FFF2-40B4-BE49-F238E27FC236}">
                <a16:creationId xmlns:a16="http://schemas.microsoft.com/office/drawing/2014/main" id="{21DCD7A7-7AEF-4456-92F9-0D7DBC5E2DA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GB"/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39859A38-A61F-46E9-82B6-3BE8B542B3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EEA5C-CA51-4040-B72B-F6EE53890679}" type="datetimeFigureOut">
              <a:rPr lang="en-GB" smtClean="0"/>
              <a:t>05/04/2022</a:t>
            </a:fld>
            <a:endParaRPr lang="en-GB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6690BFE1-5DEA-442B-95E7-3AB31A2D99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16CBA6FF-6E50-4BA8-8B4E-115E661D69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C512B9-E543-4434-97C8-E51D8AD34AA6}" type="slidenum">
              <a:rPr lang="en-GB" smtClean="0"/>
              <a:t>‹#›</a:t>
            </a:fld>
            <a:endParaRPr lang="en-GB"/>
          </a:p>
        </p:txBody>
      </p:sp>
      <p:cxnSp>
        <p:nvCxnSpPr>
          <p:cNvPr id="8" name="Egyenes összekötő 7">
            <a:extLst>
              <a:ext uri="{FF2B5EF4-FFF2-40B4-BE49-F238E27FC236}">
                <a16:creationId xmlns:a16="http://schemas.microsoft.com/office/drawing/2014/main" id="{E2027884-0DE3-49A9-ACEB-2B97D7606006}"/>
              </a:ext>
            </a:extLst>
          </p:cNvPr>
          <p:cNvCxnSpPr/>
          <p:nvPr userDrawn="1"/>
        </p:nvCxnSpPr>
        <p:spPr>
          <a:xfrm>
            <a:off x="838200" y="1695630"/>
            <a:ext cx="10515600" cy="0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015094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>
            <a:extLst>
              <a:ext uri="{FF2B5EF4-FFF2-40B4-BE49-F238E27FC236}">
                <a16:creationId xmlns:a16="http://schemas.microsoft.com/office/drawing/2014/main" id="{386C53E6-0831-4869-9DE5-2E60ED4E15A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u-HU"/>
              <a:t>Mintacím szerkesztése</a:t>
            </a:r>
            <a:endParaRPr lang="en-GB"/>
          </a:p>
        </p:txBody>
      </p:sp>
      <p:sp>
        <p:nvSpPr>
          <p:cNvPr id="3" name="Függőleges szöveg helye 2">
            <a:extLst>
              <a:ext uri="{FF2B5EF4-FFF2-40B4-BE49-F238E27FC236}">
                <a16:creationId xmlns:a16="http://schemas.microsoft.com/office/drawing/2014/main" id="{F20D1950-B393-4EA1-89B1-9C444F4BDA3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GB"/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6C1F1C0F-530C-4419-BED7-20924F29B2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EEA5C-CA51-4040-B72B-F6EE53890679}" type="datetimeFigureOut">
              <a:rPr lang="en-GB" smtClean="0"/>
              <a:t>05/04/2022</a:t>
            </a:fld>
            <a:endParaRPr lang="en-GB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53A1F367-E491-4E67-9A3D-A7281E8240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3A7E2911-E7B8-45C4-9327-16C1B03194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C512B9-E543-4434-97C8-E51D8AD34AA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478517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C9DEF7BF-A8C5-42B8-B150-7FAD9F9C8F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88972"/>
          </a:xfrm>
        </p:spPr>
        <p:txBody>
          <a:bodyPr/>
          <a:lstStyle/>
          <a:p>
            <a:r>
              <a:rPr lang="hu-HU" dirty="0"/>
              <a:t>Mintacím szerkesztése</a:t>
            </a:r>
            <a:endParaRPr lang="en-GB" dirty="0"/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0D1276CD-DD64-43E8-ACCE-3986FC45BD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67164"/>
            <a:ext cx="10515600" cy="480979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GB"/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5C0F8051-99E8-4AA6-8A21-CDF7B74CEE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EEA5C-CA51-4040-B72B-F6EE53890679}" type="datetimeFigureOut">
              <a:rPr lang="en-GB" smtClean="0"/>
              <a:t>05/04/2022</a:t>
            </a:fld>
            <a:endParaRPr lang="en-GB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DF9088DC-9094-45BA-B0B7-0D7C15642A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F5D69A25-1501-4284-88FA-DB24DDA062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C512B9-E543-4434-97C8-E51D8AD34AA6}" type="slidenum">
              <a:rPr lang="en-GB" smtClean="0"/>
              <a:t>‹#›</a:t>
            </a:fld>
            <a:endParaRPr lang="en-GB"/>
          </a:p>
        </p:txBody>
      </p:sp>
      <p:cxnSp>
        <p:nvCxnSpPr>
          <p:cNvPr id="7" name="Egyenes összekötő 6">
            <a:extLst>
              <a:ext uri="{FF2B5EF4-FFF2-40B4-BE49-F238E27FC236}">
                <a16:creationId xmlns:a16="http://schemas.microsoft.com/office/drawing/2014/main" id="{AE285537-CEA9-421F-8578-DFD75B109C5C}"/>
              </a:ext>
            </a:extLst>
          </p:cNvPr>
          <p:cNvCxnSpPr/>
          <p:nvPr userDrawn="1"/>
        </p:nvCxnSpPr>
        <p:spPr>
          <a:xfrm>
            <a:off x="838200" y="1162967"/>
            <a:ext cx="10515600" cy="0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941768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3A51D033-1E73-4FFA-A49F-3170F42417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u-HU"/>
              <a:t>Mintacím szerkesztése</a:t>
            </a:r>
            <a:endParaRPr lang="en-GB"/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FE5428AC-7033-4B90-9180-0F16C8637F7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DF1C6829-0060-4A29-A7A4-40D5D094C6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EEA5C-CA51-4040-B72B-F6EE53890679}" type="datetimeFigureOut">
              <a:rPr lang="en-GB" smtClean="0"/>
              <a:t>05/04/2022</a:t>
            </a:fld>
            <a:endParaRPr lang="en-GB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0F76BE78-E58F-4505-A254-30E6E8193E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032A2B64-7C34-4BB5-8397-AF4805322D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C512B9-E543-4434-97C8-E51D8AD34AA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227627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>
            <a:extLst>
              <a:ext uri="{FF2B5EF4-FFF2-40B4-BE49-F238E27FC236}">
                <a16:creationId xmlns:a16="http://schemas.microsoft.com/office/drawing/2014/main" id="{8EDCDB67-F8E2-482E-9B96-35DC63E3550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313895"/>
            <a:ext cx="5181600" cy="486306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GB"/>
          </a:p>
        </p:txBody>
      </p:sp>
      <p:sp>
        <p:nvSpPr>
          <p:cNvPr id="4" name="Tartalom helye 3">
            <a:extLst>
              <a:ext uri="{FF2B5EF4-FFF2-40B4-BE49-F238E27FC236}">
                <a16:creationId xmlns:a16="http://schemas.microsoft.com/office/drawing/2014/main" id="{83E808BF-005D-4550-9CC7-B5F3C5E52C9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313895"/>
            <a:ext cx="5181600" cy="486306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GB"/>
          </a:p>
        </p:txBody>
      </p:sp>
      <p:sp>
        <p:nvSpPr>
          <p:cNvPr id="5" name="Dátum helye 4">
            <a:extLst>
              <a:ext uri="{FF2B5EF4-FFF2-40B4-BE49-F238E27FC236}">
                <a16:creationId xmlns:a16="http://schemas.microsoft.com/office/drawing/2014/main" id="{0068D4D3-653F-4023-8F7D-CDEA6B1B21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EEA5C-CA51-4040-B72B-F6EE53890679}" type="datetimeFigureOut">
              <a:rPr lang="en-GB" smtClean="0"/>
              <a:t>05/04/2022</a:t>
            </a:fld>
            <a:endParaRPr lang="en-GB"/>
          </a:p>
        </p:txBody>
      </p:sp>
      <p:sp>
        <p:nvSpPr>
          <p:cNvPr id="6" name="Élőláb helye 5">
            <a:extLst>
              <a:ext uri="{FF2B5EF4-FFF2-40B4-BE49-F238E27FC236}">
                <a16:creationId xmlns:a16="http://schemas.microsoft.com/office/drawing/2014/main" id="{8DFCFB21-9878-4C0F-AF2F-328532B9B8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Dia számának helye 6">
            <a:extLst>
              <a:ext uri="{FF2B5EF4-FFF2-40B4-BE49-F238E27FC236}">
                <a16:creationId xmlns:a16="http://schemas.microsoft.com/office/drawing/2014/main" id="{300E6E43-E527-4BF8-866D-0E7D16E0E5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C512B9-E543-4434-97C8-E51D8AD34AA6}" type="slidenum">
              <a:rPr lang="en-GB" smtClean="0"/>
              <a:t>‹#›</a:t>
            </a:fld>
            <a:endParaRPr lang="en-GB"/>
          </a:p>
        </p:txBody>
      </p:sp>
      <p:sp>
        <p:nvSpPr>
          <p:cNvPr id="9" name="Cím 1">
            <a:extLst>
              <a:ext uri="{FF2B5EF4-FFF2-40B4-BE49-F238E27FC236}">
                <a16:creationId xmlns:a16="http://schemas.microsoft.com/office/drawing/2014/main" id="{8FC29F93-16FD-4EC8-8954-AC3A96E7D4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88972"/>
          </a:xfrm>
        </p:spPr>
        <p:txBody>
          <a:bodyPr/>
          <a:lstStyle/>
          <a:p>
            <a:r>
              <a:rPr lang="hu-HU" dirty="0"/>
              <a:t>Mintacím szerkesztése</a:t>
            </a:r>
            <a:endParaRPr lang="en-GB" dirty="0"/>
          </a:p>
        </p:txBody>
      </p:sp>
      <p:cxnSp>
        <p:nvCxnSpPr>
          <p:cNvPr id="10" name="Egyenes összekötő 9">
            <a:extLst>
              <a:ext uri="{FF2B5EF4-FFF2-40B4-BE49-F238E27FC236}">
                <a16:creationId xmlns:a16="http://schemas.microsoft.com/office/drawing/2014/main" id="{17945EC2-4BD7-4671-B94E-C87EF0AF669C}"/>
              </a:ext>
            </a:extLst>
          </p:cNvPr>
          <p:cNvCxnSpPr/>
          <p:nvPr userDrawn="1"/>
        </p:nvCxnSpPr>
        <p:spPr>
          <a:xfrm>
            <a:off x="838200" y="1162967"/>
            <a:ext cx="10515600" cy="0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7706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zöveg helye 2">
            <a:extLst>
              <a:ext uri="{FF2B5EF4-FFF2-40B4-BE49-F238E27FC236}">
                <a16:creationId xmlns:a16="http://schemas.microsoft.com/office/drawing/2014/main" id="{2B25A5CB-97A4-4251-8E62-70215F52FB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320785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Tartalom helye 3">
            <a:extLst>
              <a:ext uri="{FF2B5EF4-FFF2-40B4-BE49-F238E27FC236}">
                <a16:creationId xmlns:a16="http://schemas.microsoft.com/office/drawing/2014/main" id="{9EC48DFD-95CC-40E7-930D-C2810A34D6C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175033"/>
            <a:ext cx="5157787" cy="4014630"/>
          </a:xfrm>
        </p:spPr>
        <p:txBody>
          <a:bodyPr/>
          <a:lstStyle/>
          <a:p>
            <a:pPr lvl="0"/>
            <a:r>
              <a:rPr lang="hu-HU" dirty="0"/>
              <a:t>Mintaszöveg szerkesztése</a:t>
            </a:r>
          </a:p>
          <a:p>
            <a:pPr lvl="1"/>
            <a:r>
              <a:rPr lang="hu-HU" dirty="0"/>
              <a:t>Második szint</a:t>
            </a:r>
          </a:p>
          <a:p>
            <a:pPr lvl="2"/>
            <a:r>
              <a:rPr lang="hu-HU" dirty="0"/>
              <a:t>Harmadik szint</a:t>
            </a:r>
          </a:p>
          <a:p>
            <a:pPr lvl="3"/>
            <a:r>
              <a:rPr lang="hu-HU" dirty="0"/>
              <a:t>Negyedik szint</a:t>
            </a:r>
          </a:p>
          <a:p>
            <a:pPr lvl="4"/>
            <a:r>
              <a:rPr lang="hu-HU" dirty="0"/>
              <a:t>Ötödik szint</a:t>
            </a:r>
            <a:endParaRPr lang="en-GB" dirty="0"/>
          </a:p>
        </p:txBody>
      </p:sp>
      <p:sp>
        <p:nvSpPr>
          <p:cNvPr id="5" name="Szöveg helye 4">
            <a:extLst>
              <a:ext uri="{FF2B5EF4-FFF2-40B4-BE49-F238E27FC236}">
                <a16:creationId xmlns:a16="http://schemas.microsoft.com/office/drawing/2014/main" id="{4FC7B2E8-89D3-4E5F-80C0-B8592A25F7E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0612" y="1320785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6" name="Tartalom helye 5">
            <a:extLst>
              <a:ext uri="{FF2B5EF4-FFF2-40B4-BE49-F238E27FC236}">
                <a16:creationId xmlns:a16="http://schemas.microsoft.com/office/drawing/2014/main" id="{7EBE677F-A5CF-46C3-9965-18EDE51CB58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175033"/>
            <a:ext cx="5183188" cy="4014630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GB"/>
          </a:p>
        </p:txBody>
      </p:sp>
      <p:sp>
        <p:nvSpPr>
          <p:cNvPr id="7" name="Dátum helye 6">
            <a:extLst>
              <a:ext uri="{FF2B5EF4-FFF2-40B4-BE49-F238E27FC236}">
                <a16:creationId xmlns:a16="http://schemas.microsoft.com/office/drawing/2014/main" id="{DD1ABE49-EF18-46DF-A6AA-58E4027DE9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EEA5C-CA51-4040-B72B-F6EE53890679}" type="datetimeFigureOut">
              <a:rPr lang="en-GB" smtClean="0"/>
              <a:t>05/04/2022</a:t>
            </a:fld>
            <a:endParaRPr lang="en-GB"/>
          </a:p>
        </p:txBody>
      </p:sp>
      <p:sp>
        <p:nvSpPr>
          <p:cNvPr id="8" name="Élőláb helye 7">
            <a:extLst>
              <a:ext uri="{FF2B5EF4-FFF2-40B4-BE49-F238E27FC236}">
                <a16:creationId xmlns:a16="http://schemas.microsoft.com/office/drawing/2014/main" id="{20F8A5E3-E5DE-4289-8417-15A04AC963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Dia számának helye 8">
            <a:extLst>
              <a:ext uri="{FF2B5EF4-FFF2-40B4-BE49-F238E27FC236}">
                <a16:creationId xmlns:a16="http://schemas.microsoft.com/office/drawing/2014/main" id="{DA67AE43-869A-4FAC-AE20-7E2FF628BA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C512B9-E543-4434-97C8-E51D8AD34AA6}" type="slidenum">
              <a:rPr lang="en-GB" smtClean="0"/>
              <a:t>‹#›</a:t>
            </a:fld>
            <a:endParaRPr lang="en-GB"/>
          </a:p>
        </p:txBody>
      </p:sp>
      <p:sp>
        <p:nvSpPr>
          <p:cNvPr id="11" name="Cím 1">
            <a:extLst>
              <a:ext uri="{FF2B5EF4-FFF2-40B4-BE49-F238E27FC236}">
                <a16:creationId xmlns:a16="http://schemas.microsoft.com/office/drawing/2014/main" id="{4D7631CE-1738-45C5-A5C9-AE1BB545BD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88972"/>
          </a:xfrm>
        </p:spPr>
        <p:txBody>
          <a:bodyPr/>
          <a:lstStyle/>
          <a:p>
            <a:r>
              <a:rPr lang="hu-HU" dirty="0"/>
              <a:t>Mintacím szerkesztése</a:t>
            </a:r>
            <a:endParaRPr lang="en-GB" dirty="0"/>
          </a:p>
        </p:txBody>
      </p:sp>
      <p:cxnSp>
        <p:nvCxnSpPr>
          <p:cNvPr id="12" name="Egyenes összekötő 11">
            <a:extLst>
              <a:ext uri="{FF2B5EF4-FFF2-40B4-BE49-F238E27FC236}">
                <a16:creationId xmlns:a16="http://schemas.microsoft.com/office/drawing/2014/main" id="{CB43BEA9-DC17-40A9-A8FA-FF3794239C92}"/>
              </a:ext>
            </a:extLst>
          </p:cNvPr>
          <p:cNvCxnSpPr/>
          <p:nvPr userDrawn="1"/>
        </p:nvCxnSpPr>
        <p:spPr>
          <a:xfrm>
            <a:off x="838200" y="1162967"/>
            <a:ext cx="10515600" cy="0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543153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átum helye 2">
            <a:extLst>
              <a:ext uri="{FF2B5EF4-FFF2-40B4-BE49-F238E27FC236}">
                <a16:creationId xmlns:a16="http://schemas.microsoft.com/office/drawing/2014/main" id="{1D00A28E-45BF-4F16-8514-869C336684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EEA5C-CA51-4040-B72B-F6EE53890679}" type="datetimeFigureOut">
              <a:rPr lang="en-GB" smtClean="0"/>
              <a:t>05/04/2022</a:t>
            </a:fld>
            <a:endParaRPr lang="en-GB"/>
          </a:p>
        </p:txBody>
      </p:sp>
      <p:sp>
        <p:nvSpPr>
          <p:cNvPr id="4" name="Élőláb helye 3">
            <a:extLst>
              <a:ext uri="{FF2B5EF4-FFF2-40B4-BE49-F238E27FC236}">
                <a16:creationId xmlns:a16="http://schemas.microsoft.com/office/drawing/2014/main" id="{BC9A97A4-D29F-4677-B5B2-640CAD8BC6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Dia számának helye 4">
            <a:extLst>
              <a:ext uri="{FF2B5EF4-FFF2-40B4-BE49-F238E27FC236}">
                <a16:creationId xmlns:a16="http://schemas.microsoft.com/office/drawing/2014/main" id="{568F8BD9-C6F3-4447-8F99-0557F21CFF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C512B9-E543-4434-97C8-E51D8AD34AA6}" type="slidenum">
              <a:rPr lang="en-GB" smtClean="0"/>
              <a:t>‹#›</a:t>
            </a:fld>
            <a:endParaRPr lang="en-GB"/>
          </a:p>
        </p:txBody>
      </p:sp>
      <p:sp>
        <p:nvSpPr>
          <p:cNvPr id="7" name="Cím 1">
            <a:extLst>
              <a:ext uri="{FF2B5EF4-FFF2-40B4-BE49-F238E27FC236}">
                <a16:creationId xmlns:a16="http://schemas.microsoft.com/office/drawing/2014/main" id="{FF19F25B-EA18-44BF-B33D-4C29A37FE3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88972"/>
          </a:xfrm>
        </p:spPr>
        <p:txBody>
          <a:bodyPr/>
          <a:lstStyle/>
          <a:p>
            <a:r>
              <a:rPr lang="hu-HU" dirty="0"/>
              <a:t>Mintacím szerkesztése</a:t>
            </a:r>
            <a:endParaRPr lang="en-GB" dirty="0"/>
          </a:p>
        </p:txBody>
      </p:sp>
      <p:cxnSp>
        <p:nvCxnSpPr>
          <p:cNvPr id="8" name="Egyenes összekötő 7">
            <a:extLst>
              <a:ext uri="{FF2B5EF4-FFF2-40B4-BE49-F238E27FC236}">
                <a16:creationId xmlns:a16="http://schemas.microsoft.com/office/drawing/2014/main" id="{6512EA58-8A49-4AD0-B5BE-C5703AF8E1DF}"/>
              </a:ext>
            </a:extLst>
          </p:cNvPr>
          <p:cNvCxnSpPr/>
          <p:nvPr userDrawn="1"/>
        </p:nvCxnSpPr>
        <p:spPr>
          <a:xfrm>
            <a:off x="838200" y="1162967"/>
            <a:ext cx="10515600" cy="0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949891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>
            <a:extLst>
              <a:ext uri="{FF2B5EF4-FFF2-40B4-BE49-F238E27FC236}">
                <a16:creationId xmlns:a16="http://schemas.microsoft.com/office/drawing/2014/main" id="{50796424-B506-4DD1-A823-CB594659B1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EEA5C-CA51-4040-B72B-F6EE53890679}" type="datetimeFigureOut">
              <a:rPr lang="en-GB" smtClean="0"/>
              <a:t>05/04/2022</a:t>
            </a:fld>
            <a:endParaRPr lang="en-GB"/>
          </a:p>
        </p:txBody>
      </p:sp>
      <p:sp>
        <p:nvSpPr>
          <p:cNvPr id="3" name="Élőláb helye 2">
            <a:extLst>
              <a:ext uri="{FF2B5EF4-FFF2-40B4-BE49-F238E27FC236}">
                <a16:creationId xmlns:a16="http://schemas.microsoft.com/office/drawing/2014/main" id="{60290167-3097-4662-946F-CDF8D12700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Dia számának helye 3">
            <a:extLst>
              <a:ext uri="{FF2B5EF4-FFF2-40B4-BE49-F238E27FC236}">
                <a16:creationId xmlns:a16="http://schemas.microsoft.com/office/drawing/2014/main" id="{B1A5FA0C-681E-4739-BF9B-0363D2B0B8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C512B9-E543-4434-97C8-E51D8AD34AA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42821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57F9A4ED-2534-41AE-BE05-643FA0159F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/>
              <a:t>Mintacím szerkesztése</a:t>
            </a:r>
            <a:endParaRPr lang="en-GB"/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D7583F6A-DF2C-4EF0-9529-2B7B59201B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GB"/>
          </a:p>
        </p:txBody>
      </p:sp>
      <p:sp>
        <p:nvSpPr>
          <p:cNvPr id="4" name="Szöveg helye 3">
            <a:extLst>
              <a:ext uri="{FF2B5EF4-FFF2-40B4-BE49-F238E27FC236}">
                <a16:creationId xmlns:a16="http://schemas.microsoft.com/office/drawing/2014/main" id="{3C67912D-767A-406D-A1DD-752153DACD6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átum helye 4">
            <a:extLst>
              <a:ext uri="{FF2B5EF4-FFF2-40B4-BE49-F238E27FC236}">
                <a16:creationId xmlns:a16="http://schemas.microsoft.com/office/drawing/2014/main" id="{FD0C1F05-3A14-4C1E-9853-CB4B972CCB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EEA5C-CA51-4040-B72B-F6EE53890679}" type="datetimeFigureOut">
              <a:rPr lang="en-GB" smtClean="0"/>
              <a:t>05/04/2022</a:t>
            </a:fld>
            <a:endParaRPr lang="en-GB"/>
          </a:p>
        </p:txBody>
      </p:sp>
      <p:sp>
        <p:nvSpPr>
          <p:cNvPr id="6" name="Élőláb helye 5">
            <a:extLst>
              <a:ext uri="{FF2B5EF4-FFF2-40B4-BE49-F238E27FC236}">
                <a16:creationId xmlns:a16="http://schemas.microsoft.com/office/drawing/2014/main" id="{982D19CA-4137-4C0A-B36D-575CE6347F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Dia számának helye 6">
            <a:extLst>
              <a:ext uri="{FF2B5EF4-FFF2-40B4-BE49-F238E27FC236}">
                <a16:creationId xmlns:a16="http://schemas.microsoft.com/office/drawing/2014/main" id="{B231F7B4-BA85-407D-8645-BC8AF502B2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C512B9-E543-4434-97C8-E51D8AD34AA6}" type="slidenum">
              <a:rPr lang="en-GB" smtClean="0"/>
              <a:t>‹#›</a:t>
            </a:fld>
            <a:endParaRPr lang="en-GB"/>
          </a:p>
        </p:txBody>
      </p:sp>
      <p:cxnSp>
        <p:nvCxnSpPr>
          <p:cNvPr id="8" name="Egyenes összekötő 7">
            <a:extLst>
              <a:ext uri="{FF2B5EF4-FFF2-40B4-BE49-F238E27FC236}">
                <a16:creationId xmlns:a16="http://schemas.microsoft.com/office/drawing/2014/main" id="{6F250C07-59BC-48FD-B059-108458099089}"/>
              </a:ext>
            </a:extLst>
          </p:cNvPr>
          <p:cNvCxnSpPr>
            <a:cxnSpLocks/>
          </p:cNvCxnSpPr>
          <p:nvPr userDrawn="1"/>
        </p:nvCxnSpPr>
        <p:spPr>
          <a:xfrm>
            <a:off x="838200" y="2057400"/>
            <a:ext cx="3933825" cy="0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758846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6E5E6DA6-2D9C-48E1-A786-19DB909AE8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/>
              <a:t>Mintacím szerkesztése</a:t>
            </a:r>
            <a:endParaRPr lang="en-GB"/>
          </a:p>
        </p:txBody>
      </p:sp>
      <p:sp>
        <p:nvSpPr>
          <p:cNvPr id="3" name="Kép helye 2">
            <a:extLst>
              <a:ext uri="{FF2B5EF4-FFF2-40B4-BE49-F238E27FC236}">
                <a16:creationId xmlns:a16="http://schemas.microsoft.com/office/drawing/2014/main" id="{B7DF9C2C-E2D7-4735-88AA-F50CE9DBA17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Szöveg helye 3">
            <a:extLst>
              <a:ext uri="{FF2B5EF4-FFF2-40B4-BE49-F238E27FC236}">
                <a16:creationId xmlns:a16="http://schemas.microsoft.com/office/drawing/2014/main" id="{A6E760B4-27EB-4D08-9A5E-47399C92F8D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átum helye 4">
            <a:extLst>
              <a:ext uri="{FF2B5EF4-FFF2-40B4-BE49-F238E27FC236}">
                <a16:creationId xmlns:a16="http://schemas.microsoft.com/office/drawing/2014/main" id="{41B93000-DE46-4E7C-B011-116BA4548B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EEA5C-CA51-4040-B72B-F6EE53890679}" type="datetimeFigureOut">
              <a:rPr lang="en-GB" smtClean="0"/>
              <a:t>05/04/2022</a:t>
            </a:fld>
            <a:endParaRPr lang="en-GB"/>
          </a:p>
        </p:txBody>
      </p:sp>
      <p:sp>
        <p:nvSpPr>
          <p:cNvPr id="6" name="Élőláb helye 5">
            <a:extLst>
              <a:ext uri="{FF2B5EF4-FFF2-40B4-BE49-F238E27FC236}">
                <a16:creationId xmlns:a16="http://schemas.microsoft.com/office/drawing/2014/main" id="{8FB6FD27-44BC-4DD3-A8B3-0EF998F3B5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Dia számának helye 6">
            <a:extLst>
              <a:ext uri="{FF2B5EF4-FFF2-40B4-BE49-F238E27FC236}">
                <a16:creationId xmlns:a16="http://schemas.microsoft.com/office/drawing/2014/main" id="{BF85C83D-A66E-477A-9AF2-AB24D08CEC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C512B9-E543-4434-97C8-E51D8AD34AA6}" type="slidenum">
              <a:rPr lang="en-GB" smtClean="0"/>
              <a:t>‹#›</a:t>
            </a:fld>
            <a:endParaRPr lang="en-GB"/>
          </a:p>
        </p:txBody>
      </p:sp>
      <p:cxnSp>
        <p:nvCxnSpPr>
          <p:cNvPr id="8" name="Egyenes összekötő 7">
            <a:extLst>
              <a:ext uri="{FF2B5EF4-FFF2-40B4-BE49-F238E27FC236}">
                <a16:creationId xmlns:a16="http://schemas.microsoft.com/office/drawing/2014/main" id="{392BF8F4-48D8-4282-8CC2-16B65238C933}"/>
              </a:ext>
            </a:extLst>
          </p:cNvPr>
          <p:cNvCxnSpPr>
            <a:cxnSpLocks/>
          </p:cNvCxnSpPr>
          <p:nvPr userDrawn="1"/>
        </p:nvCxnSpPr>
        <p:spPr>
          <a:xfrm>
            <a:off x="838200" y="2057400"/>
            <a:ext cx="3933825" cy="0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943126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>
            <a:extLst>
              <a:ext uri="{FF2B5EF4-FFF2-40B4-BE49-F238E27FC236}">
                <a16:creationId xmlns:a16="http://schemas.microsoft.com/office/drawing/2014/main" id="{7DD4A5C7-66EC-446C-9EB8-87FF9729AB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/>
              <a:t>Mintacím szerkesztése</a:t>
            </a:r>
            <a:endParaRPr lang="en-GB"/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E2324600-F635-4F52-A129-A4CA0C5678B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GB"/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612F6989-99B4-4B78-ABFD-C28934E168B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2EEA5C-CA51-4040-B72B-F6EE53890679}" type="datetimeFigureOut">
              <a:rPr lang="en-GB" smtClean="0"/>
              <a:t>05/04/2022</a:t>
            </a:fld>
            <a:endParaRPr lang="en-GB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DDF70A73-4B40-48A3-AE15-696DAB9FE56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EC91B776-AB11-456A-B239-E66E9F754D9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C512B9-E543-4434-97C8-E51D8AD34AA6}" type="slidenum">
              <a:rPr lang="en-GB" smtClean="0"/>
              <a:t>‹#›</a:t>
            </a:fld>
            <a:endParaRPr lang="en-GB"/>
          </a:p>
        </p:txBody>
      </p:sp>
      <p:pic>
        <p:nvPicPr>
          <p:cNvPr id="8" name="Kép 7">
            <a:extLst>
              <a:ext uri="{FF2B5EF4-FFF2-40B4-BE49-F238E27FC236}">
                <a16:creationId xmlns:a16="http://schemas.microsoft.com/office/drawing/2014/main" id="{B2B1F7DA-6D75-414A-A238-081D01EFA70D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alphaModFix amt="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26776" y="5922687"/>
            <a:ext cx="735925" cy="735925"/>
          </a:xfrm>
          <a:prstGeom prst="rect">
            <a:avLst/>
          </a:prstGeom>
        </p:spPr>
      </p:pic>
      <p:sp>
        <p:nvSpPr>
          <p:cNvPr id="9" name="Szövegdoboz 8">
            <a:extLst>
              <a:ext uri="{FF2B5EF4-FFF2-40B4-BE49-F238E27FC236}">
                <a16:creationId xmlns:a16="http://schemas.microsoft.com/office/drawing/2014/main" id="{ADA72858-EE63-48AD-A01C-2C42AD08B358}"/>
              </a:ext>
            </a:extLst>
          </p:cNvPr>
          <p:cNvSpPr txBox="1"/>
          <p:nvPr userDrawn="1"/>
        </p:nvSpPr>
        <p:spPr>
          <a:xfrm>
            <a:off x="4105936" y="6121372"/>
            <a:ext cx="398012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600" dirty="0">
                <a:solidFill>
                  <a:schemeClr val="bg1">
                    <a:lumMod val="50000"/>
                  </a:schemeClr>
                </a:solidFill>
              </a:rPr>
              <a:t>BME TTK Emelt Fizika Érettségifelkészítő 2022</a:t>
            </a:r>
            <a:endParaRPr lang="en-GB" sz="1600" dirty="0">
              <a:solidFill>
                <a:schemeClr val="bg1">
                  <a:lumMod val="50000"/>
                </a:schemeClr>
              </a:solidFill>
            </a:endParaRPr>
          </a:p>
        </p:txBody>
      </p:sp>
      <p:pic>
        <p:nvPicPr>
          <p:cNvPr id="2050" name="Picture 2">
            <a:extLst>
              <a:ext uri="{FF2B5EF4-FFF2-40B4-BE49-F238E27FC236}">
                <a16:creationId xmlns:a16="http://schemas.microsoft.com/office/drawing/2014/main" id="{C2B53058-227F-47B3-AB67-DEF6809A4D40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4">
            <a:alphaModFix amt="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5991641"/>
            <a:ext cx="2117459" cy="5980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429429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customXml" Target="../ink/ink4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 ?><Relationships xmlns="http://schemas.openxmlformats.org/package/2006/relationships"><Relationship Id="rId3" Target="../media/image18.png" Type="http://schemas.openxmlformats.org/officeDocument/2006/relationships/image"/><Relationship Id="rId2" Target="../media/image17.png" Type="http://schemas.openxmlformats.org/officeDocument/2006/relationships/image"/><Relationship Id="rId1" Target="../slideLayouts/slideLayout2.xml" Type="http://schemas.openxmlformats.org/officeDocument/2006/relationships/slideLayout"/><Relationship Id="rId6" Target="https://www.csillagaszat.hu/tudastar/csillagaszati-eszkozok/osszetett-optikai-eszkozok-tavcsovek/02-tukros-tavcsovek/" TargetMode="External" Type="http://schemas.openxmlformats.org/officeDocument/2006/relationships/hyperlink"/><Relationship Id="rId5" Target="../media/image20.jpeg" Type="http://schemas.openxmlformats.org/officeDocument/2006/relationships/image"/><Relationship Id="rId4" Target="../media/image19.jpg" Type="http://schemas.openxmlformats.org/officeDocument/2006/relationships/image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customXml" Target="../ink/ink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customXml" Target="../ink/ink1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0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customXml" Target="../ink/ink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ustomXml" Target="../ink/ink3.xml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ím 1">
            <a:extLst>
              <a:ext uri="{FF2B5EF4-FFF2-40B4-BE49-F238E27FC236}">
                <a16:creationId xmlns:a16="http://schemas.microsoft.com/office/drawing/2014/main" id="{4577A537-029C-47A5-B1BE-C805F937238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3999" y="337445"/>
            <a:ext cx="9144000" cy="3009069"/>
          </a:xfrm>
        </p:spPr>
        <p:txBody>
          <a:bodyPr>
            <a:normAutofit/>
          </a:bodyPr>
          <a:lstStyle/>
          <a:p>
            <a:r>
              <a:rPr lang="hu-HU" dirty="0"/>
              <a:t>BME TTK</a:t>
            </a:r>
            <a:br>
              <a:rPr lang="hu-HU" dirty="0"/>
            </a:br>
            <a:r>
              <a:rPr lang="hu-HU" dirty="0">
                <a:solidFill>
                  <a:srgbClr val="0070C0"/>
                </a:solidFill>
              </a:rPr>
              <a:t>Emelt Fizika</a:t>
            </a:r>
            <a:br>
              <a:rPr lang="hu-HU" dirty="0">
                <a:solidFill>
                  <a:srgbClr val="0070C0"/>
                </a:solidFill>
              </a:rPr>
            </a:br>
            <a:r>
              <a:rPr lang="hu-HU" dirty="0"/>
              <a:t>Érettségifelkészítő 2022</a:t>
            </a:r>
            <a:endParaRPr lang="en-GB" dirty="0"/>
          </a:p>
        </p:txBody>
      </p:sp>
      <p:sp>
        <p:nvSpPr>
          <p:cNvPr id="5" name="Alcím 2">
            <a:extLst>
              <a:ext uri="{FF2B5EF4-FFF2-40B4-BE49-F238E27FC236}">
                <a16:creationId xmlns:a16="http://schemas.microsoft.com/office/drawing/2014/main" id="{8195CBF3-A39E-477F-983F-8AD8C071341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286812" y="5889458"/>
            <a:ext cx="5618375" cy="822427"/>
          </a:xfrm>
          <a:solidFill>
            <a:schemeClr val="bg1"/>
          </a:solidFill>
        </p:spPr>
        <p:txBody>
          <a:bodyPr>
            <a:normAutofit/>
          </a:bodyPr>
          <a:lstStyle/>
          <a:p>
            <a:r>
              <a:rPr lang="hu-HU" sz="2000" dirty="0"/>
              <a:t>Járó Izabell Anna</a:t>
            </a:r>
          </a:p>
          <a:p>
            <a:r>
              <a:rPr lang="hu-HU" sz="2000" dirty="0"/>
              <a:t>BME Fizika </a:t>
            </a:r>
            <a:r>
              <a:rPr lang="hu-HU" sz="2000" dirty="0" err="1"/>
              <a:t>BSc</a:t>
            </a:r>
            <a:endParaRPr lang="en-GB" sz="2000" dirty="0"/>
          </a:p>
        </p:txBody>
      </p:sp>
      <p:sp>
        <p:nvSpPr>
          <p:cNvPr id="6" name="Alcím 2">
            <a:extLst>
              <a:ext uri="{FF2B5EF4-FFF2-40B4-BE49-F238E27FC236}">
                <a16:creationId xmlns:a16="http://schemas.microsoft.com/office/drawing/2014/main" id="{382CD8FA-6529-4DB8-B22B-6677879BC142}"/>
              </a:ext>
            </a:extLst>
          </p:cNvPr>
          <p:cNvSpPr txBox="1">
            <a:spLocks/>
          </p:cNvSpPr>
          <p:nvPr/>
        </p:nvSpPr>
        <p:spPr>
          <a:xfrm>
            <a:off x="1523999" y="4156572"/>
            <a:ext cx="9144000" cy="922828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hu-HU" sz="3200" dirty="0"/>
              <a:t>VII. Alkalom</a:t>
            </a:r>
          </a:p>
          <a:p>
            <a:r>
              <a:rPr lang="hu-HU" sz="3200" i="1" dirty="0"/>
              <a:t>Geometriai optika</a:t>
            </a:r>
          </a:p>
          <a:p>
            <a:endParaRPr lang="hu-HU" sz="3200" i="1" dirty="0"/>
          </a:p>
          <a:p>
            <a:endParaRPr lang="hu-HU" sz="3200" i="1" dirty="0"/>
          </a:p>
        </p:txBody>
      </p:sp>
    </p:spTree>
    <p:extLst>
      <p:ext uri="{BB962C8B-B14F-4D97-AF65-F5344CB8AC3E}">
        <p14:creationId xmlns:p14="http://schemas.microsoft.com/office/powerpoint/2010/main" val="145305933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707AFBBF-FD4A-42D9-BF3E-F686DE9693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Elméleti bevezető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CF7E1629-6BB7-4DEC-BD79-27AEC1BBB9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72320"/>
            <a:ext cx="8604379" cy="61092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u-HU" dirty="0"/>
              <a:t>Nevezetes sugármenetek, szerkesztések</a:t>
            </a:r>
          </a:p>
        </p:txBody>
      </p:sp>
      <p:sp>
        <p:nvSpPr>
          <p:cNvPr id="4" name="Szövegdoboz 3">
            <a:extLst>
              <a:ext uri="{FF2B5EF4-FFF2-40B4-BE49-F238E27FC236}">
                <a16:creationId xmlns:a16="http://schemas.microsoft.com/office/drawing/2014/main" id="{297EB2A0-A21E-4581-992D-5AACEDF9B046}"/>
              </a:ext>
            </a:extLst>
          </p:cNvPr>
          <p:cNvSpPr txBox="1"/>
          <p:nvPr/>
        </p:nvSpPr>
        <p:spPr>
          <a:xfrm>
            <a:off x="6397689" y="1761947"/>
            <a:ext cx="4718180" cy="29854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hu-HU" sz="2000" dirty="0"/>
              <a:t>Lencse: 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hu-HU" dirty="0"/>
              <a:t>A fénysugarak megtörnek a lencsén való áthaladáskor (</a:t>
            </a:r>
            <a:r>
              <a:rPr lang="hu-HU" b="1" dirty="0"/>
              <a:t>fénytörés törvénye</a:t>
            </a:r>
            <a:r>
              <a:rPr lang="hu-HU" dirty="0"/>
              <a:t>)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hu-HU" dirty="0"/>
              <a:t>Nevezetes menetek: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hu-HU" sz="1600" dirty="0"/>
              <a:t>O-</a:t>
            </a:r>
            <a:r>
              <a:rPr lang="hu-HU" sz="1600" dirty="0" err="1"/>
              <a:t>ba</a:t>
            </a:r>
            <a:r>
              <a:rPr lang="hu-HU" sz="1600" dirty="0"/>
              <a:t> érkezők irányváltoztatás nélkül haladnak át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hu-HU" sz="1600" dirty="0"/>
              <a:t>Gyűjtő:  tengellyel párhuzamosak F-ben metszik egymást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hu-HU" sz="1600" dirty="0"/>
              <a:t>Szóró: tengellyel párhuzamosak úgy törnek meg, mintha F-</a:t>
            </a:r>
            <a:r>
              <a:rPr lang="hu-HU" sz="1600" dirty="0" err="1"/>
              <a:t>ből</a:t>
            </a:r>
            <a:r>
              <a:rPr lang="hu-HU" sz="1600" dirty="0"/>
              <a:t> jöttek volna</a:t>
            </a:r>
          </a:p>
          <a:p>
            <a:endParaRPr lang="hu-HU" dirty="0"/>
          </a:p>
        </p:txBody>
      </p:sp>
      <p:sp>
        <p:nvSpPr>
          <p:cNvPr id="5" name="Szövegdoboz 4">
            <a:extLst>
              <a:ext uri="{FF2B5EF4-FFF2-40B4-BE49-F238E27FC236}">
                <a16:creationId xmlns:a16="http://schemas.microsoft.com/office/drawing/2014/main" id="{B6EA6BD7-8207-4BA1-9E8F-9B1B86056E82}"/>
              </a:ext>
            </a:extLst>
          </p:cNvPr>
          <p:cNvSpPr txBox="1"/>
          <p:nvPr/>
        </p:nvSpPr>
        <p:spPr>
          <a:xfrm>
            <a:off x="870858" y="1761948"/>
            <a:ext cx="5225142" cy="29854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hu-HU" sz="2000" dirty="0"/>
              <a:t>Tükör: 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hu-HU" dirty="0"/>
              <a:t>A fénysugarak mindig a felületre merőlegesen verődnek vissza (</a:t>
            </a:r>
            <a:r>
              <a:rPr lang="hu-HU" b="1" dirty="0"/>
              <a:t>visszaverődés törvénye</a:t>
            </a:r>
            <a:r>
              <a:rPr lang="hu-HU" dirty="0"/>
              <a:t>)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hu-HU" dirty="0"/>
              <a:t>Nevezetes menetek: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hu-HU" sz="1600" dirty="0"/>
              <a:t>O-</a:t>
            </a:r>
            <a:r>
              <a:rPr lang="hu-HU" sz="1600" dirty="0" err="1"/>
              <a:t>ba</a:t>
            </a:r>
            <a:r>
              <a:rPr lang="hu-HU" sz="1600" dirty="0"/>
              <a:t> érkezők az optikai tengelyre szimmetrikusan verődnek vissza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hu-HU" sz="1600" dirty="0"/>
              <a:t>Homorú: tengellyel párhuzamosak F-ben metszik egymást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hu-HU" sz="1600" dirty="0"/>
              <a:t>Domború: tengellyel párhuzamosak úgy verődnek vissza, mintha F-</a:t>
            </a:r>
            <a:r>
              <a:rPr lang="hu-HU" sz="1600" dirty="0" err="1"/>
              <a:t>ből</a:t>
            </a:r>
            <a:r>
              <a:rPr lang="hu-HU" sz="1600" dirty="0"/>
              <a:t> jöttek volna</a:t>
            </a:r>
          </a:p>
          <a:p>
            <a:endParaRPr lang="hu-HU" dirty="0"/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6" name="Szabadkéz 5">
                <a:extLst>
                  <a:ext uri="{FF2B5EF4-FFF2-40B4-BE49-F238E27FC236}">
                    <a16:creationId xmlns:a16="http://schemas.microsoft.com/office/drawing/2014/main" id="{B954AD73-70DA-425E-AF09-68A892C30E78}"/>
                  </a:ext>
                </a:extLst>
              </p14:cNvPr>
              <p14:cNvContentPartPr/>
              <p14:nvPr/>
            </p14:nvContentPartPr>
            <p14:xfrm>
              <a:off x="342720" y="4280040"/>
              <a:ext cx="2432520" cy="1714680"/>
            </p14:xfrm>
          </p:contentPart>
        </mc:Choice>
        <mc:Fallback>
          <p:pic>
            <p:nvPicPr>
              <p:cNvPr id="6" name="Szabadkéz 5">
                <a:extLst>
                  <a:ext uri="{FF2B5EF4-FFF2-40B4-BE49-F238E27FC236}">
                    <a16:creationId xmlns:a16="http://schemas.microsoft.com/office/drawing/2014/main" id="{B954AD73-70DA-425E-AF09-68A892C30E78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333360" y="4270680"/>
                <a:ext cx="2451240" cy="17334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23907851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F51A594B-2439-4469-8700-37C70611D7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Elméleti bevezető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Tartalom helye 2">
                <a:extLst>
                  <a:ext uri="{FF2B5EF4-FFF2-40B4-BE49-F238E27FC236}">
                    <a16:creationId xmlns:a16="http://schemas.microsoft.com/office/drawing/2014/main" id="{E9A64902-0813-4038-9A98-867E72E41993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3989442" y="1363918"/>
                <a:ext cx="3813365" cy="4809798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lang="hu-HU" sz="3200" dirty="0"/>
                  <a:t>Távcsövek</a:t>
                </a:r>
              </a:p>
              <a:p>
                <a:pPr marL="457200" indent="-457200">
                  <a:buFont typeface="+mj-lt"/>
                  <a:buAutoNum type="arabicPeriod"/>
                </a:pPr>
                <a:r>
                  <a:rPr lang="hu-HU" sz="2400" dirty="0"/>
                  <a:t>Kepler távcső</a:t>
                </a:r>
              </a:p>
              <a:p>
                <a:pPr lvl="1"/>
                <a:r>
                  <a:rPr lang="hu-HU" sz="1800" dirty="0"/>
                  <a:t>	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hu-HU" sz="1800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hu-HU" sz="1800" i="1" dirty="0" smtClean="0"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  <m:sub>
                        <m:r>
                          <a:rPr lang="hu-HU" sz="1800" i="1" dirty="0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hu-HU" sz="1800" b="0" i="1" dirty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hu-HU" sz="1800" i="1" dirty="0" smtClean="0">
                        <a:latin typeface="Cambria Math" panose="02040503050406030204" pitchFamily="18" charset="0"/>
                      </a:rPr>
                      <m:t>&gt;</m:t>
                    </m:r>
                    <m:r>
                      <a:rPr lang="hu-HU" sz="1800" i="1" dirty="0">
                        <a:latin typeface="Cambria Math" panose="02040503050406030204" pitchFamily="18" charset="0"/>
                      </a:rPr>
                      <m:t> </m:t>
                    </m:r>
                    <m:sSub>
                      <m:sSubPr>
                        <m:ctrlPr>
                          <a:rPr lang="hu-HU" sz="1800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hu-HU" sz="1800" i="1" dirty="0" smtClean="0"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  <m:sub>
                        <m:r>
                          <a:rPr lang="hu-HU" sz="1800" i="1" dirty="0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hu-HU" sz="1800" i="1" dirty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endParaRPr lang="hu-HU" sz="1800" dirty="0"/>
              </a:p>
              <a:p>
                <a:pPr lvl="1"/>
                <a:r>
                  <a:rPr lang="hu-HU" sz="2000" dirty="0"/>
                  <a:t>tárgy- és szemlencse</a:t>
                </a:r>
              </a:p>
              <a:p>
                <a:pPr lvl="1"/>
                <a:r>
                  <a:rPr lang="hu-HU" sz="2000" dirty="0"/>
                  <a:t>Lencsék használata miatt leképezési hibák</a:t>
                </a:r>
              </a:p>
              <a:p>
                <a:pPr marL="457200" indent="-457200">
                  <a:buFont typeface="+mj-lt"/>
                  <a:buAutoNum type="arabicPeriod"/>
                </a:pPr>
                <a:r>
                  <a:rPr lang="hu-HU" sz="2400" dirty="0"/>
                  <a:t>Newton távcső</a:t>
                </a:r>
              </a:p>
              <a:p>
                <a:pPr lvl="1"/>
                <a:r>
                  <a:rPr lang="hu-HU" sz="2000" dirty="0"/>
                  <a:t>Homorú + síktükör</a:t>
                </a:r>
              </a:p>
              <a:p>
                <a:pPr marL="457200" indent="-457200">
                  <a:buFont typeface="+mj-lt"/>
                  <a:buAutoNum type="arabicPeriod"/>
                </a:pPr>
                <a:r>
                  <a:rPr lang="hu-HU" sz="2400" dirty="0"/>
                  <a:t>Galilei távcső</a:t>
                </a:r>
              </a:p>
              <a:p>
                <a:pPr lvl="1"/>
                <a:r>
                  <a:rPr lang="hu-HU" sz="2000" dirty="0"/>
                  <a:t>Földi távcsövekhez</a:t>
                </a:r>
              </a:p>
              <a:p>
                <a:pPr lvl="1"/>
                <a:r>
                  <a:rPr lang="hu-HU" sz="2000" dirty="0"/>
                  <a:t>Egyenes állású kép</a:t>
                </a:r>
              </a:p>
              <a:p>
                <a:pPr marL="0" indent="0">
                  <a:buNone/>
                </a:pPr>
                <a:endParaRPr lang="hu-HU" sz="3200" dirty="0"/>
              </a:p>
              <a:p>
                <a:pPr marL="3200400" lvl="7" indent="0">
                  <a:buNone/>
                </a:pPr>
                <a:endParaRPr lang="hu-HU" sz="1600" b="1" dirty="0"/>
              </a:p>
            </p:txBody>
          </p:sp>
        </mc:Choice>
        <mc:Fallback>
          <p:sp>
            <p:nvSpPr>
              <p:cNvPr id="3" name="Tartalom helye 2">
                <a:extLst>
                  <a:ext uri="{FF2B5EF4-FFF2-40B4-BE49-F238E27FC236}">
                    <a16:creationId xmlns:a16="http://schemas.microsoft.com/office/drawing/2014/main" id="{E9A64902-0813-4038-9A98-867E72E41993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989442" y="1363918"/>
                <a:ext cx="3813365" cy="4809798"/>
              </a:xfrm>
              <a:blipFill>
                <a:blip r:embed="rId2"/>
                <a:stretch>
                  <a:fillRect l="-3994" t="-2662"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Kép 4">
            <a:extLst>
              <a:ext uri="{FF2B5EF4-FFF2-40B4-BE49-F238E27FC236}">
                <a16:creationId xmlns:a16="http://schemas.microsoft.com/office/drawing/2014/main" id="{41584D94-39AF-4620-AC0A-FC8EF8E3BC5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00025" y="1367164"/>
            <a:ext cx="3853774" cy="2264132"/>
          </a:xfrm>
          <a:prstGeom prst="rect">
            <a:avLst/>
          </a:prstGeom>
        </p:spPr>
      </p:pic>
      <p:sp>
        <p:nvSpPr>
          <p:cNvPr id="6" name="Szövegdoboz 5">
            <a:extLst>
              <a:ext uri="{FF2B5EF4-FFF2-40B4-BE49-F238E27FC236}">
                <a16:creationId xmlns:a16="http://schemas.microsoft.com/office/drawing/2014/main" id="{C2F847C9-33C9-4336-B83A-70B39497EB73}"/>
              </a:ext>
            </a:extLst>
          </p:cNvPr>
          <p:cNvSpPr txBox="1"/>
          <p:nvPr/>
        </p:nvSpPr>
        <p:spPr>
          <a:xfrm>
            <a:off x="5373072" y="574946"/>
            <a:ext cx="16139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/>
              <a:t>• NFT 166. o.</a:t>
            </a:r>
          </a:p>
        </p:txBody>
      </p:sp>
      <p:pic>
        <p:nvPicPr>
          <p:cNvPr id="9" name="Kép 8">
            <a:extLst>
              <a:ext uri="{FF2B5EF4-FFF2-40B4-BE49-F238E27FC236}">
                <a16:creationId xmlns:a16="http://schemas.microsoft.com/office/drawing/2014/main" id="{0520EA93-1027-46C1-A729-448101E58A6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1109" y="1384811"/>
            <a:ext cx="3000375" cy="4191000"/>
          </a:xfrm>
          <a:prstGeom prst="rect">
            <a:avLst/>
          </a:prstGeom>
        </p:spPr>
      </p:pic>
      <p:sp>
        <p:nvSpPr>
          <p:cNvPr id="10" name="Szövegdoboz 9">
            <a:extLst>
              <a:ext uri="{FF2B5EF4-FFF2-40B4-BE49-F238E27FC236}">
                <a16:creationId xmlns:a16="http://schemas.microsoft.com/office/drawing/2014/main" id="{E656498A-4D42-4062-8195-10FB66C8598D}"/>
              </a:ext>
            </a:extLst>
          </p:cNvPr>
          <p:cNvSpPr txBox="1"/>
          <p:nvPr/>
        </p:nvSpPr>
        <p:spPr>
          <a:xfrm>
            <a:off x="838200" y="5075853"/>
            <a:ext cx="3561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/>
              <a:t>1. </a:t>
            </a:r>
          </a:p>
        </p:txBody>
      </p:sp>
      <p:sp>
        <p:nvSpPr>
          <p:cNvPr id="11" name="Szövegdoboz 10">
            <a:extLst>
              <a:ext uri="{FF2B5EF4-FFF2-40B4-BE49-F238E27FC236}">
                <a16:creationId xmlns:a16="http://schemas.microsoft.com/office/drawing/2014/main" id="{3979B046-19C4-48DF-BDA5-40C3A2CA3966}"/>
              </a:ext>
            </a:extLst>
          </p:cNvPr>
          <p:cNvSpPr txBox="1"/>
          <p:nvPr/>
        </p:nvSpPr>
        <p:spPr>
          <a:xfrm>
            <a:off x="7623110" y="3172408"/>
            <a:ext cx="3593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/>
              <a:t>2.</a:t>
            </a:r>
          </a:p>
        </p:txBody>
      </p:sp>
      <p:pic>
        <p:nvPicPr>
          <p:cNvPr id="13" name="Kép 12">
            <a:extLst>
              <a:ext uri="{FF2B5EF4-FFF2-40B4-BE49-F238E27FC236}">
                <a16:creationId xmlns:a16="http://schemas.microsoft.com/office/drawing/2014/main" id="{721CF287-AF53-4C2D-ABE4-A872AEDC3401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98239" y="3599413"/>
            <a:ext cx="2655560" cy="1891424"/>
          </a:xfrm>
          <a:prstGeom prst="rect">
            <a:avLst/>
          </a:prstGeom>
        </p:spPr>
      </p:pic>
      <p:sp>
        <p:nvSpPr>
          <p:cNvPr id="16" name="Szövegdoboz 15">
            <a:extLst>
              <a:ext uri="{FF2B5EF4-FFF2-40B4-BE49-F238E27FC236}">
                <a16:creationId xmlns:a16="http://schemas.microsoft.com/office/drawing/2014/main" id="{11F06676-959E-425F-AE09-2B406B2E6B97}"/>
              </a:ext>
            </a:extLst>
          </p:cNvPr>
          <p:cNvSpPr txBox="1"/>
          <p:nvPr/>
        </p:nvSpPr>
        <p:spPr>
          <a:xfrm>
            <a:off x="8773886" y="5075853"/>
            <a:ext cx="3593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/>
              <a:t>3.</a:t>
            </a:r>
          </a:p>
        </p:txBody>
      </p:sp>
      <p:sp>
        <p:nvSpPr>
          <p:cNvPr id="17" name="Szövegdoboz 16">
            <a:extLst>
              <a:ext uri="{FF2B5EF4-FFF2-40B4-BE49-F238E27FC236}">
                <a16:creationId xmlns:a16="http://schemas.microsoft.com/office/drawing/2014/main" id="{F2386A94-E7F0-4FB9-80B9-B0A76E90568D}"/>
              </a:ext>
            </a:extLst>
          </p:cNvPr>
          <p:cNvSpPr txBox="1"/>
          <p:nvPr/>
        </p:nvSpPr>
        <p:spPr>
          <a:xfrm>
            <a:off x="598085" y="5558164"/>
            <a:ext cx="308857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800" dirty="0">
                <a:solidFill>
                  <a:schemeClr val="bg1">
                    <a:lumMod val="85000"/>
                  </a:schemeClr>
                </a:solidFill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https://www.csillagaszat.hu/tudastar/csillagaszati-eszkozok/osszetett-optikai-eszkozok-tavcsovek/02-tukros-tavcsovek/</a:t>
            </a:r>
            <a:endParaRPr lang="hu-HU" sz="800" dirty="0">
              <a:solidFill>
                <a:schemeClr val="bg1">
                  <a:lumMod val="85000"/>
                </a:schemeClr>
              </a:solidFill>
            </a:endParaRPr>
          </a:p>
          <a:p>
            <a:endParaRPr lang="hu-HU" sz="800" dirty="0"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19" name="Szövegdoboz 18">
            <a:extLst>
              <a:ext uri="{FF2B5EF4-FFF2-40B4-BE49-F238E27FC236}">
                <a16:creationId xmlns:a16="http://schemas.microsoft.com/office/drawing/2014/main" id="{5F32D9B8-C157-4598-9478-C65D62D66E2D}"/>
              </a:ext>
            </a:extLst>
          </p:cNvPr>
          <p:cNvSpPr txBox="1"/>
          <p:nvPr/>
        </p:nvSpPr>
        <p:spPr>
          <a:xfrm>
            <a:off x="9134641" y="1321512"/>
            <a:ext cx="2231701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700" dirty="0">
                <a:solidFill>
                  <a:schemeClr val="bg1">
                    <a:lumMod val="85000"/>
                  </a:schemeClr>
                </a:solidFill>
              </a:rPr>
              <a:t>Négyjegyű függvénytáblázatok, összefüggések és adatok</a:t>
            </a:r>
          </a:p>
        </p:txBody>
      </p:sp>
      <p:sp>
        <p:nvSpPr>
          <p:cNvPr id="20" name="Szövegdoboz 19">
            <a:extLst>
              <a:ext uri="{FF2B5EF4-FFF2-40B4-BE49-F238E27FC236}">
                <a16:creationId xmlns:a16="http://schemas.microsoft.com/office/drawing/2014/main" id="{4F201C8E-A75A-40D8-A5BB-FF296A24E151}"/>
              </a:ext>
            </a:extLst>
          </p:cNvPr>
          <p:cNvSpPr txBox="1"/>
          <p:nvPr/>
        </p:nvSpPr>
        <p:spPr>
          <a:xfrm>
            <a:off x="10410825" y="5475460"/>
            <a:ext cx="1027845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800" dirty="0">
                <a:solidFill>
                  <a:schemeClr val="bg1">
                    <a:lumMod val="85000"/>
                  </a:schemeClr>
                </a:solidFill>
              </a:rPr>
              <a:t>Mozaik FIZIKA 11-12</a:t>
            </a:r>
          </a:p>
        </p:txBody>
      </p:sp>
    </p:spTree>
    <p:extLst>
      <p:ext uri="{BB962C8B-B14F-4D97-AF65-F5344CB8AC3E}">
        <p14:creationId xmlns:p14="http://schemas.microsoft.com/office/powerpoint/2010/main" val="98046201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F51A594B-2439-4469-8700-37C70611D7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Elméleti bevezető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E9A64902-0813-4038-9A98-867E72E419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hu-HU" sz="3200" dirty="0"/>
              <a:t>Emberi szem</a:t>
            </a:r>
          </a:p>
          <a:p>
            <a:r>
              <a:rPr lang="hu-HU" sz="2000" dirty="0"/>
              <a:t>Ideghártyán valódi, fordított, kicsinyített kép</a:t>
            </a:r>
          </a:p>
          <a:p>
            <a:r>
              <a:rPr lang="hu-HU" sz="2000" dirty="0"/>
              <a:t>Különböző tárgyakra fókuszálás: fókusztávolságot változtatja</a:t>
            </a:r>
          </a:p>
          <a:p>
            <a:r>
              <a:rPr lang="hu-HU" sz="2000" dirty="0"/>
              <a:t>Ha nem tudja jól változtatni: </a:t>
            </a:r>
            <a:r>
              <a:rPr lang="hu-HU" sz="2000" b="1" dirty="0"/>
              <a:t>Közellátás </a:t>
            </a:r>
            <a:r>
              <a:rPr lang="hu-HU" sz="2000" dirty="0"/>
              <a:t>→</a:t>
            </a:r>
            <a:r>
              <a:rPr lang="hu-HU" sz="2000" b="1" dirty="0"/>
              <a:t> szóró</a:t>
            </a:r>
            <a:r>
              <a:rPr lang="hu-HU" sz="2000" dirty="0"/>
              <a:t>lencsével,</a:t>
            </a:r>
            <a:endParaRPr lang="hu-HU" sz="2000" b="1" dirty="0"/>
          </a:p>
          <a:p>
            <a:pPr marL="3200400" lvl="7" indent="0">
              <a:buNone/>
            </a:pPr>
            <a:r>
              <a:rPr lang="hu-HU" sz="2000" b="1" dirty="0"/>
              <a:t>Távollátás </a:t>
            </a:r>
            <a:r>
              <a:rPr lang="hu-HU" sz="2000" dirty="0"/>
              <a:t>→</a:t>
            </a:r>
            <a:r>
              <a:rPr lang="hu-HU" sz="2000" b="1" dirty="0"/>
              <a:t>  gyűjtő</a:t>
            </a:r>
            <a:r>
              <a:rPr lang="hu-HU" sz="2000" dirty="0"/>
              <a:t>lencsével javítható</a:t>
            </a:r>
            <a:endParaRPr lang="hu-HU" sz="2000" b="1" dirty="0"/>
          </a:p>
          <a:p>
            <a:pPr marL="3200400" lvl="7" indent="0">
              <a:buNone/>
            </a:pPr>
            <a:endParaRPr lang="hu-HU" sz="1600" b="1" dirty="0"/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4" name="Szabadkéz 3">
                <a:extLst>
                  <a:ext uri="{FF2B5EF4-FFF2-40B4-BE49-F238E27FC236}">
                    <a16:creationId xmlns:a16="http://schemas.microsoft.com/office/drawing/2014/main" id="{37A8B07A-ACA6-460A-AC1B-104912FA6913}"/>
                  </a:ext>
                </a:extLst>
              </p14:cNvPr>
              <p14:cNvContentPartPr/>
              <p14:nvPr/>
            </p14:nvContentPartPr>
            <p14:xfrm>
              <a:off x="1905120" y="3809880"/>
              <a:ext cx="5086440" cy="1111680"/>
            </p14:xfrm>
          </p:contentPart>
        </mc:Choice>
        <mc:Fallback>
          <p:pic>
            <p:nvPicPr>
              <p:cNvPr id="4" name="Szabadkéz 3">
                <a:extLst>
                  <a:ext uri="{FF2B5EF4-FFF2-40B4-BE49-F238E27FC236}">
                    <a16:creationId xmlns:a16="http://schemas.microsoft.com/office/drawing/2014/main" id="{37A8B07A-ACA6-460A-AC1B-104912FA6913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895760" y="3800520"/>
                <a:ext cx="5105160" cy="11304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478071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1B4B73D8-B2DB-4A80-9764-C213F24812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Elméleti bevezető</a:t>
            </a:r>
            <a:endParaRPr lang="en-GB" dirty="0"/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E338FAD6-74EE-42B1-A45A-429090C7F5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67164"/>
            <a:ext cx="11160967" cy="480979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u-HU" sz="3600" b="0" dirty="0"/>
              <a:t>Geometriai optika</a:t>
            </a:r>
          </a:p>
          <a:p>
            <a:r>
              <a:rPr lang="hu-HU" sz="2400" dirty="0"/>
              <a:t>Fény terjedését leíró modell </a:t>
            </a:r>
          </a:p>
          <a:p>
            <a:r>
              <a:rPr lang="hu-HU" sz="2400" b="0" dirty="0"/>
              <a:t>Ala</a:t>
            </a:r>
            <a:r>
              <a:rPr lang="hu-HU" sz="2400" dirty="0"/>
              <a:t>pjai:</a:t>
            </a:r>
          </a:p>
          <a:p>
            <a:pPr lvl="1"/>
            <a:r>
              <a:rPr lang="hu-HU" sz="2000" b="0" dirty="0"/>
              <a:t>Fényforrásból </a:t>
            </a:r>
            <a:r>
              <a:rPr lang="hu-HU" sz="2000" b="1" dirty="0"/>
              <a:t>minden irányban </a:t>
            </a:r>
            <a:r>
              <a:rPr lang="hu-HU" sz="2000" dirty="0"/>
              <a:t>fénysugarak lépnek ki</a:t>
            </a:r>
          </a:p>
          <a:p>
            <a:pPr lvl="1"/>
            <a:r>
              <a:rPr lang="hu-HU" sz="2000" dirty="0"/>
              <a:t>A fénysugarak </a:t>
            </a:r>
            <a:r>
              <a:rPr lang="hu-HU" sz="2000" b="1" dirty="0"/>
              <a:t>homogén</a:t>
            </a:r>
            <a:r>
              <a:rPr lang="hu-HU" sz="2000" dirty="0"/>
              <a:t> közegben </a:t>
            </a:r>
            <a:r>
              <a:rPr lang="hu-HU" sz="2000" b="1" dirty="0"/>
              <a:t>egyenes pályán</a:t>
            </a:r>
            <a:r>
              <a:rPr lang="hu-HU" sz="2000" dirty="0"/>
              <a:t> </a:t>
            </a:r>
            <a:r>
              <a:rPr lang="hu-HU" sz="2000" b="0" dirty="0"/>
              <a:t>terjednek</a:t>
            </a:r>
          </a:p>
          <a:p>
            <a:pPr lvl="1"/>
            <a:r>
              <a:rPr lang="hu-HU" sz="2000" b="0" dirty="0"/>
              <a:t>Terjedés iránya </a:t>
            </a:r>
            <a:r>
              <a:rPr lang="hu-HU" sz="2000" b="1" dirty="0"/>
              <a:t>megfordítható</a:t>
            </a:r>
          </a:p>
          <a:p>
            <a:pPr lvl="1"/>
            <a:r>
              <a:rPr lang="hu-HU" sz="2000" dirty="0"/>
              <a:t>Közeghatáron: </a:t>
            </a:r>
            <a:r>
              <a:rPr lang="hu-HU" sz="2000" b="1" dirty="0"/>
              <a:t>visszaverődés vagy törés törvénye </a:t>
            </a:r>
            <a:r>
              <a:rPr lang="hu-HU" sz="2000" dirty="0"/>
              <a:t>szerint viselkedik</a:t>
            </a:r>
            <a:endParaRPr lang="hu-HU" sz="2000" b="0" dirty="0"/>
          </a:p>
          <a:p>
            <a:r>
              <a:rPr lang="hu-HU" sz="2400" b="0" dirty="0"/>
              <a:t>Érvényesség határa: </a:t>
            </a:r>
          </a:p>
          <a:p>
            <a:pPr marL="457200" lvl="1" indent="0">
              <a:buNone/>
            </a:pPr>
            <a:r>
              <a:rPr lang="hu-HU" sz="2000" b="0" dirty="0"/>
              <a:t>Ha a fény útjáb</a:t>
            </a:r>
            <a:r>
              <a:rPr lang="hu-HU" sz="2000" dirty="0"/>
              <a:t>a eső tárgy/rés mérete összemérhető a fény hullámhosszával:</a:t>
            </a:r>
          </a:p>
          <a:p>
            <a:pPr marL="457200" lvl="1" indent="0">
              <a:buNone/>
            </a:pPr>
            <a:r>
              <a:rPr lang="hu-HU" sz="2000" dirty="0"/>
              <a:t>elhajlás, interferencia → geometriai optika nem használható</a:t>
            </a:r>
            <a:endParaRPr lang="hu-HU" sz="2000" b="0" dirty="0"/>
          </a:p>
          <a:p>
            <a:pPr marL="0" indent="0">
              <a:buNone/>
            </a:pPr>
            <a:endParaRPr lang="hu-HU" sz="2400" b="0" dirty="0"/>
          </a:p>
          <a:p>
            <a:pPr marL="0" indent="0">
              <a:buNone/>
            </a:pPr>
            <a:endParaRPr lang="hu-HU" sz="3200" dirty="0"/>
          </a:p>
        </p:txBody>
      </p:sp>
    </p:spTree>
    <p:extLst>
      <p:ext uri="{BB962C8B-B14F-4D97-AF65-F5344CB8AC3E}">
        <p14:creationId xmlns:p14="http://schemas.microsoft.com/office/powerpoint/2010/main" val="21892635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13780E0A-D031-425F-9A56-F2565EE1E5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Elméleti bevezető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artalom helye 2">
                <a:extLst>
                  <a:ext uri="{FF2B5EF4-FFF2-40B4-BE49-F238E27FC236}">
                    <a16:creationId xmlns:a16="http://schemas.microsoft.com/office/drawing/2014/main" id="{6A3D133E-C347-4C25-9A35-9E966565AF8C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hu-HU" sz="3200" dirty="0"/>
                  <a:t>Fény visszaverődése és törése</a:t>
                </a:r>
              </a:p>
              <a:p>
                <a:r>
                  <a:rPr lang="hu-HU" sz="2400" dirty="0"/>
                  <a:t>Fényvisszaverődés:</a:t>
                </a:r>
              </a:p>
              <a:p>
                <a:pPr lvl="1"/>
                <a:r>
                  <a:rPr lang="hu-HU" sz="2000" dirty="0"/>
                  <a:t>A beeső és a visszavert nyaláb egy síkban van </a:t>
                </a:r>
              </a:p>
              <a:p>
                <a:pPr lvl="1"/>
                <a:r>
                  <a:rPr lang="hu-HU" sz="2000" dirty="0"/>
                  <a:t>Beesési szög egyenlő a visszaverődési szöggel →  </a:t>
                </a:r>
                <a14:m>
                  <m:oMath xmlns:m="http://schemas.openxmlformats.org/officeDocument/2006/math">
                    <m:r>
                      <a:rPr lang="hu-HU" sz="2000" b="0" i="1" smtClean="0">
                        <a:latin typeface="Cambria Math" panose="02040503050406030204" pitchFamily="18" charset="0"/>
                      </a:rPr>
                      <m:t>𝛼</m:t>
                    </m:r>
                    <m:r>
                      <a:rPr lang="hu-HU" sz="20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hu-HU" sz="2000" b="0" i="1" smtClean="0">
                        <a:latin typeface="Cambria Math" panose="02040503050406030204" pitchFamily="18" charset="0"/>
                      </a:rPr>
                      <m:t>𝛼</m:t>
                    </m:r>
                    <m:r>
                      <a:rPr lang="hu-HU" sz="2000" b="0" i="1" smtClean="0">
                        <a:latin typeface="Cambria Math" panose="02040503050406030204" pitchFamily="18" charset="0"/>
                      </a:rPr>
                      <m:t>′</m:t>
                    </m:r>
                  </m:oMath>
                </a14:m>
                <a:endParaRPr lang="hu-HU" sz="2000" b="0" dirty="0"/>
              </a:p>
              <a:p>
                <a:pPr lvl="1"/>
                <a:endParaRPr lang="hu-HU" sz="2000" dirty="0"/>
              </a:p>
              <a:p>
                <a:r>
                  <a:rPr lang="hu-HU" sz="2400" dirty="0"/>
                  <a:t>Fénytörés törvénye: (</a:t>
                </a:r>
                <a:r>
                  <a:rPr lang="hu-HU" sz="2400" dirty="0" err="1"/>
                  <a:t>Snellius</a:t>
                </a:r>
                <a:r>
                  <a:rPr lang="hu-HU" sz="2400" dirty="0"/>
                  <a:t>−Descartes-törvény)</a:t>
                </a:r>
              </a:p>
              <a:p>
                <a:pPr lvl="1"/>
                <a:r>
                  <a:rPr lang="hu-HU" sz="2000" dirty="0"/>
                  <a:t>A beeső és az áthaladó (megtört) nyaláb egy síkban van</a:t>
                </a:r>
              </a:p>
              <a:p>
                <a:pPr lvl="1"/>
                <a:r>
                  <a:rPr lang="hu-HU" sz="2000" dirty="0"/>
                  <a:t>Beesési szög és a törési szög szinuszának hányadosa állandó:</a:t>
                </a:r>
              </a:p>
              <a:p>
                <a:pPr marL="914400" lvl="2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>
                        <m:fPr>
                          <m:ctrlPr>
                            <a:rPr lang="hu-HU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func>
                            <m:funcPr>
                              <m:ctrlPr>
                                <a:rPr lang="hu-HU" i="1" smtClean="0"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hu-HU" i="0" smtClean="0">
                                  <a:latin typeface="Cambria Math" panose="02040503050406030204" pitchFamily="18" charset="0"/>
                                </a:rPr>
                                <m:t>sin</m:t>
                              </m:r>
                            </m:fName>
                            <m:e>
                              <m:r>
                                <a:rPr lang="hu-HU" b="0" i="1" smtClean="0">
                                  <a:latin typeface="Cambria Math" panose="02040503050406030204" pitchFamily="18" charset="0"/>
                                </a:rPr>
                                <m:t>𝛼</m:t>
                              </m:r>
                            </m:e>
                          </m:func>
                        </m:num>
                        <m:den>
                          <m:func>
                            <m:funcPr>
                              <m:ctrlPr>
                                <a:rPr lang="hu-HU" i="1" smtClean="0"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hu-HU" i="0" smtClean="0">
                                  <a:latin typeface="Cambria Math" panose="02040503050406030204" pitchFamily="18" charset="0"/>
                                </a:rPr>
                                <m:t>sin</m:t>
                              </m:r>
                            </m:fName>
                            <m:e>
                              <m:r>
                                <a:rPr lang="hu-HU" b="0" i="1" smtClean="0">
                                  <a:latin typeface="Cambria Math" panose="02040503050406030204" pitchFamily="18" charset="0"/>
                                </a:rPr>
                                <m:t>𝛽</m:t>
                              </m:r>
                            </m:e>
                          </m:func>
                        </m:den>
                      </m:f>
                      <m:r>
                        <a:rPr lang="hu-HU" b="0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hu-HU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hu-HU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e>
                        <m:sub>
                          <m:r>
                            <a:rPr lang="hu-HU" b="0" i="1" smtClean="0">
                              <a:latin typeface="Cambria Math" panose="02040503050406030204" pitchFamily="18" charset="0"/>
                            </a:rPr>
                            <m:t>2,1</m:t>
                          </m:r>
                        </m:sub>
                      </m:sSub>
                    </m:oMath>
                  </m:oMathPara>
                </a14:m>
                <a:endParaRPr lang="hu-HU" sz="2400" dirty="0"/>
              </a:p>
              <a:p>
                <a:pPr lvl="1"/>
                <a:endParaRPr lang="hu-HU" sz="2000" i="1" dirty="0">
                  <a:latin typeface="Cambria Math" panose="02040503050406030204" pitchFamily="18" charset="0"/>
                </a:endParaRPr>
              </a:p>
              <a:p>
                <a:pPr lvl="1"/>
                <a14:m>
                  <m:oMath xmlns:m="http://schemas.openxmlformats.org/officeDocument/2006/math">
                    <m:sSub>
                      <m:sSubPr>
                        <m:ctrlPr>
                          <a:rPr lang="hu-HU" sz="2000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hu-HU" sz="2000" i="1" dirty="0" smtClean="0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  <m:sub>
                        <m:r>
                          <a:rPr lang="hu-HU" sz="2000" i="1" dirty="0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hu-HU" sz="2000" i="1" dirty="0" smtClean="0">
                        <a:latin typeface="Cambria Math" panose="02040503050406030204" pitchFamily="18" charset="0"/>
                      </a:rPr>
                      <m:t>,</m:t>
                    </m:r>
                    <m:r>
                      <a:rPr lang="hu-HU" sz="2000" i="1" dirty="0">
                        <a:latin typeface="Cambria Math" panose="02040503050406030204" pitchFamily="18" charset="0"/>
                      </a:rPr>
                      <m:t> </m:t>
                    </m:r>
                    <m:sSub>
                      <m:sSubPr>
                        <m:ctrlPr>
                          <a:rPr lang="hu-HU" sz="2000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hu-HU" sz="2000" i="1" dirty="0" smtClean="0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  <m:sub>
                        <m:r>
                          <a:rPr lang="hu-HU" sz="2000" i="1" dirty="0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hu-HU" sz="2000" i="1" dirty="0" smtClean="0">
                        <a:latin typeface="Cambria Math" panose="02040503050406030204" pitchFamily="18" charset="0"/>
                      </a:rPr>
                      <m:t>:</m:t>
                    </m:r>
                    <m:r>
                      <a:rPr lang="hu-HU" sz="2000" i="1" dirty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hu-HU" sz="2000" dirty="0"/>
                  <a:t>abszolút törésmutató: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hu-HU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hu-HU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  <m:sub>
                        <m:r>
                          <a:rPr lang="hu-HU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hu-HU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hu-HU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hu-HU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hu-HU" b="0" i="1" smtClean="0">
                                <a:latin typeface="Cambria Math" panose="02040503050406030204" pitchFamily="18" charset="0"/>
                              </a:rPr>
                              <m:t>𝑐</m:t>
                            </m:r>
                          </m:e>
                          <m:sub>
                            <m:r>
                              <a:rPr lang="hu-HU" b="0" i="1" smtClean="0">
                                <a:latin typeface="Cambria Math" panose="02040503050406030204" pitchFamily="18" charset="0"/>
                              </a:rPr>
                              <m:t>0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hu-HU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hu-HU" b="0" i="1" smtClean="0">
                                <a:latin typeface="Cambria Math" panose="02040503050406030204" pitchFamily="18" charset="0"/>
                              </a:rPr>
                              <m:t>𝑐</m:t>
                            </m:r>
                          </m:e>
                          <m:sub>
                            <m:r>
                              <a:rPr lang="hu-HU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den>
                    </m:f>
                  </m:oMath>
                </a14:m>
                <a:endParaRPr lang="hu-HU" sz="2000" b="0" dirty="0"/>
              </a:p>
              <a:p>
                <a:pPr marL="457200" lvl="1" indent="0">
                  <a:buNone/>
                </a:pPr>
                <a:endParaRPr lang="hu-HU" sz="2000" dirty="0"/>
              </a:p>
            </p:txBody>
          </p:sp>
        </mc:Choice>
        <mc:Fallback xmlns="">
          <p:sp>
            <p:nvSpPr>
              <p:cNvPr id="3" name="Tartalom helye 2">
                <a:extLst>
                  <a:ext uri="{FF2B5EF4-FFF2-40B4-BE49-F238E27FC236}">
                    <a16:creationId xmlns:a16="http://schemas.microsoft.com/office/drawing/2014/main" id="{6A3D133E-C347-4C25-9A35-9E966565AF8C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507" t="-2662"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zövegdoboz 3">
            <a:extLst>
              <a:ext uri="{FF2B5EF4-FFF2-40B4-BE49-F238E27FC236}">
                <a16:creationId xmlns:a16="http://schemas.microsoft.com/office/drawing/2014/main" id="{CB68EFF5-9A96-4785-8B8D-398A6CABE826}"/>
              </a:ext>
            </a:extLst>
          </p:cNvPr>
          <p:cNvSpPr txBox="1"/>
          <p:nvPr/>
        </p:nvSpPr>
        <p:spPr>
          <a:xfrm>
            <a:off x="5279573" y="574946"/>
            <a:ext cx="22564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/>
              <a:t>• NFT 164.-165. o.</a:t>
            </a:r>
          </a:p>
        </p:txBody>
      </p:sp>
      <p:sp>
        <p:nvSpPr>
          <p:cNvPr id="5" name="Ellipszis 4">
            <a:extLst>
              <a:ext uri="{FF2B5EF4-FFF2-40B4-BE49-F238E27FC236}">
                <a16:creationId xmlns:a16="http://schemas.microsoft.com/office/drawing/2014/main" id="{C1CC9739-2DBD-46F6-9E4F-29D8BBDE397F}"/>
              </a:ext>
            </a:extLst>
          </p:cNvPr>
          <p:cNvSpPr/>
          <p:nvPr/>
        </p:nvSpPr>
        <p:spPr>
          <a:xfrm>
            <a:off x="2659223" y="4483352"/>
            <a:ext cx="541176" cy="630365"/>
          </a:xfrm>
          <a:prstGeom prst="ellipse">
            <a:avLst/>
          </a:prstGeom>
          <a:noFill/>
          <a:ln w="19050">
            <a:solidFill>
              <a:schemeClr val="accent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hu-HU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Szövegdoboz 7">
                <a:extLst>
                  <a:ext uri="{FF2B5EF4-FFF2-40B4-BE49-F238E27FC236}">
                    <a16:creationId xmlns:a16="http://schemas.microsoft.com/office/drawing/2014/main" id="{0417DEC8-778D-40F3-A0D0-1A6CD17A0A7E}"/>
                  </a:ext>
                </a:extLst>
              </p:cNvPr>
              <p:cNvSpPr txBox="1"/>
              <p:nvPr/>
            </p:nvSpPr>
            <p:spPr>
              <a:xfrm>
                <a:off x="3110966" y="4696418"/>
                <a:ext cx="4337213" cy="6303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hu-HU" sz="2000" dirty="0">
                    <a:solidFill>
                      <a:schemeClr val="accent1">
                        <a:lumMod val="75000"/>
                      </a:schemeClr>
                    </a:solidFill>
                  </a:rPr>
                  <a:t>Relatív törésmutató</a:t>
                </a:r>
                <a:r>
                  <a:rPr lang="hu-HU" dirty="0">
                    <a:solidFill>
                      <a:schemeClr val="accent1">
                        <a:lumMod val="75000"/>
                      </a:schemeClr>
                    </a:solidFill>
                  </a:rPr>
                  <a:t>: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hu-HU" sz="2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hu-HU" sz="2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  <m:sub>
                        <m:r>
                          <a:rPr lang="hu-HU" sz="2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2,1</m:t>
                        </m:r>
                      </m:sub>
                    </m:sSub>
                    <m:r>
                      <a:rPr lang="hu-HU" sz="2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 </m:t>
                    </m:r>
                    <m:f>
                      <m:fPr>
                        <m:ctrlPr>
                          <a:rPr lang="hu-HU" sz="2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hu-HU" sz="24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hu-HU" sz="24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𝑛</m:t>
                            </m:r>
                          </m:e>
                          <m:sub>
                            <m:r>
                              <a:rPr lang="hu-HU" sz="24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hu-HU" sz="24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hu-HU" sz="24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𝑛</m:t>
                            </m:r>
                          </m:e>
                          <m:sub>
                            <m:r>
                              <a:rPr lang="hu-HU" sz="24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den>
                    </m:f>
                    <m:r>
                      <a:rPr lang="hu-HU" sz="2400" i="1">
                        <a:latin typeface="Cambria Math" panose="02040503050406030204" pitchFamily="18" charset="0"/>
                      </a:rPr>
                      <m:t>= </m:t>
                    </m:r>
                    <m:f>
                      <m:fPr>
                        <m:ctrlPr>
                          <a:rPr lang="hu-HU" sz="2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hu-HU" sz="24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hu-HU" sz="2400" i="1">
                                <a:latin typeface="Cambria Math" panose="02040503050406030204" pitchFamily="18" charset="0"/>
                              </a:rPr>
                              <m:t>𝑐</m:t>
                            </m:r>
                          </m:e>
                          <m:sub>
                            <m:r>
                              <a:rPr lang="hu-HU" sz="2400" i="1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hu-HU" sz="24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hu-HU" sz="2400" i="1">
                                <a:latin typeface="Cambria Math" panose="02040503050406030204" pitchFamily="18" charset="0"/>
                              </a:rPr>
                              <m:t>𝑐</m:t>
                            </m:r>
                          </m:e>
                          <m:sub>
                            <m:r>
                              <a:rPr lang="hu-HU" sz="2400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den>
                    </m:f>
                  </m:oMath>
                </a14:m>
                <a:endParaRPr lang="hu-HU" sz="2400" dirty="0">
                  <a:solidFill>
                    <a:schemeClr val="accent1">
                      <a:lumMod val="75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8" name="Szövegdoboz 7">
                <a:extLst>
                  <a:ext uri="{FF2B5EF4-FFF2-40B4-BE49-F238E27FC236}">
                    <a16:creationId xmlns:a16="http://schemas.microsoft.com/office/drawing/2014/main" id="{0417DEC8-778D-40F3-A0D0-1A6CD17A0A7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10966" y="4696418"/>
                <a:ext cx="4337213" cy="630365"/>
              </a:xfrm>
              <a:prstGeom prst="rect">
                <a:avLst/>
              </a:prstGeom>
              <a:blipFill>
                <a:blip r:embed="rId3"/>
                <a:stretch>
                  <a:fillRect l="-1404"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7" name="Kép 6">
            <a:extLst>
              <a:ext uri="{FF2B5EF4-FFF2-40B4-BE49-F238E27FC236}">
                <a16:creationId xmlns:a16="http://schemas.microsoft.com/office/drawing/2014/main" id="{61F7FF2B-9A5D-42E9-A2F4-689310F8650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60128" y="1515960"/>
            <a:ext cx="3719094" cy="4264415"/>
          </a:xfrm>
          <a:prstGeom prst="rect">
            <a:avLst/>
          </a:prstGeom>
        </p:spPr>
      </p:pic>
      <mc:AlternateContent xmlns:mc="http://schemas.openxmlformats.org/markup-compatibility/2006">
        <mc:Choice xmlns:p14="http://schemas.microsoft.com/office/powerpoint/2010/main" Requires="p14">
          <p:contentPart p14:bwMode="auto" r:id="rId5">
            <p14:nvContentPartPr>
              <p14:cNvPr id="6" name="Szabadkéz 5">
                <a:extLst>
                  <a:ext uri="{FF2B5EF4-FFF2-40B4-BE49-F238E27FC236}">
                    <a16:creationId xmlns:a16="http://schemas.microsoft.com/office/drawing/2014/main" id="{991BE88D-2E19-4721-BFF1-B0A7F4599838}"/>
                  </a:ext>
                </a:extLst>
              </p14:cNvPr>
              <p14:cNvContentPartPr/>
              <p14:nvPr/>
            </p14:nvContentPartPr>
            <p14:xfrm>
              <a:off x="8470800" y="3568680"/>
              <a:ext cx="1930680" cy="730800"/>
            </p14:xfrm>
          </p:contentPart>
        </mc:Choice>
        <mc:Fallback>
          <p:pic>
            <p:nvPicPr>
              <p:cNvPr id="6" name="Szabadkéz 5">
                <a:extLst>
                  <a:ext uri="{FF2B5EF4-FFF2-40B4-BE49-F238E27FC236}">
                    <a16:creationId xmlns:a16="http://schemas.microsoft.com/office/drawing/2014/main" id="{991BE88D-2E19-4721-BFF1-B0A7F4599838}"/>
                  </a:ext>
                </a:extLst>
              </p:cNvPr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8461440" y="3559320"/>
                <a:ext cx="1949400" cy="74952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3699244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Kép 7" descr="A képen szöveg, szélkakas, kültéri objektum látható&#10;&#10;Automatikusan generált leírás">
            <a:extLst>
              <a:ext uri="{FF2B5EF4-FFF2-40B4-BE49-F238E27FC236}">
                <a16:creationId xmlns:a16="http://schemas.microsoft.com/office/drawing/2014/main" id="{32C528A4-8653-4208-B808-3E72D33C833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80922" y="1183895"/>
            <a:ext cx="5935042" cy="2827424"/>
          </a:xfrm>
          <a:prstGeom prst="rect">
            <a:avLst/>
          </a:prstGeom>
        </p:spPr>
      </p:pic>
      <p:sp>
        <p:nvSpPr>
          <p:cNvPr id="2" name="Cím 1">
            <a:extLst>
              <a:ext uri="{FF2B5EF4-FFF2-40B4-BE49-F238E27FC236}">
                <a16:creationId xmlns:a16="http://schemas.microsoft.com/office/drawing/2014/main" id="{A510B29D-1D82-4B58-BCFB-DB475D578B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Elméleti bevezető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artalom helye 2">
                <a:extLst>
                  <a:ext uri="{FF2B5EF4-FFF2-40B4-BE49-F238E27FC236}">
                    <a16:creationId xmlns:a16="http://schemas.microsoft.com/office/drawing/2014/main" id="{7E9A485D-DE55-4E0D-863B-82688F217BB2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1" y="1355093"/>
                <a:ext cx="5142721" cy="4936785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hu-HU" sz="3200" b="0" dirty="0"/>
                  <a:t>Teljes visszaverődés </a:t>
                </a:r>
              </a:p>
              <a:p>
                <a:r>
                  <a:rPr lang="hu-HU" sz="2000" b="0" dirty="0" err="1"/>
                  <a:t>Optikailag</a:t>
                </a:r>
                <a:r>
                  <a:rPr lang="hu-HU" sz="2000" b="0" dirty="0"/>
                  <a:t> sűrűbb közegből induló fénysugarak nem mindig tudnak kilépni a közegből</a:t>
                </a:r>
              </a:p>
              <a:p>
                <a:r>
                  <a:rPr lang="hu-HU" sz="2000" dirty="0"/>
                  <a:t>A beesési szögtől függően:</a:t>
                </a:r>
              </a:p>
              <a:p>
                <a:pPr lvl="1"/>
                <a14:m>
                  <m:oMath xmlns:m="http://schemas.openxmlformats.org/officeDocument/2006/math">
                    <m:sSub>
                      <m:sSubPr>
                        <m:ctrlPr>
                          <a:rPr lang="hu-HU" sz="20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hu-HU" sz="2000" b="0" i="1" smtClean="0">
                            <a:latin typeface="Cambria Math" panose="02040503050406030204" pitchFamily="18" charset="0"/>
                          </a:rPr>
                          <m:t>𝛼</m:t>
                        </m:r>
                      </m:e>
                      <m:sub>
                        <m:r>
                          <a:rPr lang="hu-HU" sz="20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hu-HU" sz="2000" b="0" i="1" smtClean="0">
                        <a:latin typeface="Cambria Math" panose="02040503050406030204" pitchFamily="18" charset="0"/>
                      </a:rPr>
                      <m:t>&lt;</m:t>
                    </m:r>
                    <m:sSub>
                      <m:sSubPr>
                        <m:ctrlPr>
                          <a:rPr lang="hu-HU" sz="20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hu-HU" sz="2000" b="0" i="1" smtClean="0">
                            <a:latin typeface="Cambria Math" panose="02040503050406030204" pitchFamily="18" charset="0"/>
                          </a:rPr>
                          <m:t>𝛼</m:t>
                        </m:r>
                      </m:e>
                      <m:sub>
                        <m:r>
                          <a:rPr lang="hu-HU" sz="2000" b="0" i="1" smtClean="0">
                            <a:latin typeface="Cambria Math" panose="02040503050406030204" pitchFamily="18" charset="0"/>
                          </a:rPr>
                          <m:t>h</m:t>
                        </m:r>
                      </m:sub>
                    </m:sSub>
                    <m:r>
                      <a:rPr lang="hu-HU" sz="2000" b="0" i="1" smtClean="0">
                        <a:latin typeface="Cambria Math" panose="02040503050406030204" pitchFamily="18" charset="0"/>
                      </a:rPr>
                      <m:t>: </m:t>
                    </m:r>
                  </m:oMath>
                </a14:m>
                <a:r>
                  <a:rPr lang="hu-HU" sz="2000" b="1" dirty="0"/>
                  <a:t>kilép</a:t>
                </a:r>
                <a:r>
                  <a:rPr lang="hu-HU" sz="2000" b="0" dirty="0"/>
                  <a:t> a közegből</a:t>
                </a:r>
              </a:p>
              <a:p>
                <a:pPr lvl="1"/>
                <a14:m>
                  <m:oMath xmlns:m="http://schemas.openxmlformats.org/officeDocument/2006/math">
                    <m:sSub>
                      <m:sSubPr>
                        <m:ctrlPr>
                          <a:rPr lang="hu-HU" sz="20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hu-HU" sz="2000" b="0" i="1" smtClean="0">
                            <a:latin typeface="Cambria Math" panose="02040503050406030204" pitchFamily="18" charset="0"/>
                          </a:rPr>
                          <m:t>𝛼</m:t>
                        </m:r>
                      </m:e>
                      <m:sub>
                        <m:r>
                          <a:rPr lang="hu-HU" sz="20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hu-HU" sz="2000" b="0" i="1" smtClean="0">
                        <a:latin typeface="Cambria Math" panose="02040503050406030204" pitchFamily="18" charset="0"/>
                      </a:rPr>
                      <m:t>&gt;</m:t>
                    </m:r>
                    <m:sSub>
                      <m:sSubPr>
                        <m:ctrlPr>
                          <a:rPr lang="hu-HU" sz="20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hu-HU" sz="2000" b="0" i="1" smtClean="0">
                            <a:latin typeface="Cambria Math" panose="02040503050406030204" pitchFamily="18" charset="0"/>
                          </a:rPr>
                          <m:t>𝛼</m:t>
                        </m:r>
                      </m:e>
                      <m:sub>
                        <m:r>
                          <a:rPr lang="hu-HU" sz="2000" b="0" i="1" smtClean="0">
                            <a:latin typeface="Cambria Math" panose="02040503050406030204" pitchFamily="18" charset="0"/>
                          </a:rPr>
                          <m:t>h</m:t>
                        </m:r>
                      </m:sub>
                    </m:sSub>
                  </m:oMath>
                </a14:m>
                <a:r>
                  <a:rPr lang="hu-HU" sz="2000" b="0" dirty="0"/>
                  <a:t>: </a:t>
                </a:r>
                <a:r>
                  <a:rPr lang="hu-HU" sz="2000" b="1" dirty="0"/>
                  <a:t>teljes visszaverődés </a:t>
                </a:r>
                <a:r>
                  <a:rPr lang="hu-HU" sz="2000" b="0" dirty="0"/>
                  <a:t>(bent marad)</a:t>
                </a:r>
              </a:p>
              <a:p>
                <a:pPr lvl="1"/>
                <a14:m>
                  <m:oMath xmlns:m="http://schemas.openxmlformats.org/officeDocument/2006/math">
                    <m:r>
                      <a:rPr lang="hu-HU" sz="2000" b="0" i="1" smtClean="0">
                        <a:latin typeface="Cambria Math" panose="02040503050406030204" pitchFamily="18" charset="0"/>
                      </a:rPr>
                      <m:t>𝛼</m:t>
                    </m:r>
                    <m:r>
                      <a:rPr lang="hu-HU" sz="2000" b="0" i="1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hu-HU" sz="20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hu-HU" sz="2000" b="0" i="1" smtClean="0">
                            <a:latin typeface="Cambria Math" panose="02040503050406030204" pitchFamily="18" charset="0"/>
                          </a:rPr>
                          <m:t>𝛼</m:t>
                        </m:r>
                      </m:e>
                      <m:sub>
                        <m:r>
                          <a:rPr lang="hu-HU" sz="2000" b="0" i="1" smtClean="0">
                            <a:latin typeface="Cambria Math" panose="02040503050406030204" pitchFamily="18" charset="0"/>
                          </a:rPr>
                          <m:t>h</m:t>
                        </m:r>
                      </m:sub>
                    </m:sSub>
                    <m:r>
                      <a:rPr lang="hu-HU" sz="2000" b="0" i="1" smtClean="0">
                        <a:latin typeface="Cambria Math" panose="02040503050406030204" pitchFamily="18" charset="0"/>
                      </a:rPr>
                      <m:t>: </m:t>
                    </m:r>
                  </m:oMath>
                </a14:m>
                <a:r>
                  <a:rPr lang="hu-HU" sz="2000" b="0" dirty="0"/>
                  <a:t>a kilépő sugár a közeghatáron halad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hu-HU" sz="20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hu-HU" sz="2000" b="0" i="1" smtClean="0">
                            <a:latin typeface="Cambria Math" panose="02040503050406030204" pitchFamily="18" charset="0"/>
                          </a:rPr>
                          <m:t>𝛼</m:t>
                        </m:r>
                      </m:e>
                      <m:sub>
                        <m:r>
                          <a:rPr lang="hu-HU" sz="2000" b="0" i="1" smtClean="0">
                            <a:latin typeface="Cambria Math" panose="02040503050406030204" pitchFamily="18" charset="0"/>
                          </a:rPr>
                          <m:t>h</m:t>
                        </m:r>
                      </m:sub>
                    </m:sSub>
                    <m:r>
                      <a:rPr lang="hu-HU" sz="2000" b="0" i="1" smtClean="0">
                        <a:latin typeface="Cambria Math" panose="02040503050406030204" pitchFamily="18" charset="0"/>
                      </a:rPr>
                      <m:t>:</m:t>
                    </m:r>
                  </m:oMath>
                </a14:m>
                <a:r>
                  <a:rPr lang="hu-HU" dirty="0"/>
                  <a:t> </a:t>
                </a:r>
                <a:r>
                  <a:rPr lang="hu-HU" sz="2000" b="1" dirty="0"/>
                  <a:t>határszög  </a:t>
                </a:r>
                <a14:m>
                  <m:oMath xmlns:m="http://schemas.openxmlformats.org/officeDocument/2006/math">
                    <m:r>
                      <a:rPr lang="hu-HU" sz="2400" b="0" i="1" smtClean="0">
                        <a:latin typeface="Cambria Math" panose="02040503050406030204" pitchFamily="18" charset="0"/>
                      </a:rPr>
                      <m:t>𝑠𝑖𝑛</m:t>
                    </m:r>
                    <m:r>
                      <a:rPr lang="hu-HU" sz="2400" b="0" i="1" smtClean="0">
                        <a:latin typeface="Cambria Math" panose="02040503050406030204" pitchFamily="18" charset="0"/>
                      </a:rPr>
                      <m:t> </m:t>
                    </m:r>
                    <m:sSub>
                      <m:sSubPr>
                        <m:ctrlPr>
                          <a:rPr lang="hu-HU" sz="24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hu-HU" sz="2400" b="0" i="1" smtClean="0">
                            <a:latin typeface="Cambria Math" panose="02040503050406030204" pitchFamily="18" charset="0"/>
                          </a:rPr>
                          <m:t>𝛼</m:t>
                        </m:r>
                      </m:e>
                      <m:sub>
                        <m:r>
                          <a:rPr lang="hu-HU" sz="2400" b="0" i="1" smtClean="0">
                            <a:latin typeface="Cambria Math" panose="02040503050406030204" pitchFamily="18" charset="0"/>
                          </a:rPr>
                          <m:t>h</m:t>
                        </m:r>
                      </m:sub>
                    </m:sSub>
                    <m:r>
                      <a:rPr lang="hu-HU" sz="24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hu-HU" sz="24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hu-HU" sz="24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hu-HU" sz="2400" b="0" i="1" smtClean="0">
                                <a:latin typeface="Cambria Math" panose="02040503050406030204" pitchFamily="18" charset="0"/>
                              </a:rPr>
                              <m:t>𝑛</m:t>
                            </m:r>
                          </m:e>
                          <m:sub>
                            <m:r>
                              <a:rPr lang="hu-HU" sz="2400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hu-HU" sz="24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hu-HU" sz="2400" b="0" i="1" smtClean="0">
                                <a:latin typeface="Cambria Math" panose="02040503050406030204" pitchFamily="18" charset="0"/>
                              </a:rPr>
                              <m:t>𝑛</m:t>
                            </m:r>
                          </m:e>
                          <m:sub>
                            <m:r>
                              <a:rPr lang="hu-HU" sz="24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den>
                    </m:f>
                    <m:r>
                      <a:rPr lang="hu-HU" sz="2400" b="0" i="1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hu-HU" sz="24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hu-HU" sz="2400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  <m:sub>
                        <m:r>
                          <a:rPr lang="hu-HU" sz="2400" b="0" i="1" smtClean="0">
                            <a:latin typeface="Cambria Math" panose="02040503050406030204" pitchFamily="18" charset="0"/>
                          </a:rPr>
                          <m:t>1,2</m:t>
                        </m:r>
                      </m:sub>
                    </m:sSub>
                    <m:r>
                      <a:rPr lang="hu-HU" sz="2400" b="0" i="1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hu-HU" sz="2000" dirty="0"/>
                  <a:t>, ahol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hu-HU" sz="20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hu-HU" sz="2000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  <m:sub>
                        <m:r>
                          <a:rPr lang="hu-HU" sz="20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hu-HU" sz="2000" b="0" i="1" smtClean="0">
                        <a:latin typeface="Cambria Math" panose="02040503050406030204" pitchFamily="18" charset="0"/>
                      </a:rPr>
                      <m:t>&lt;</m:t>
                    </m:r>
                    <m:sSub>
                      <m:sSubPr>
                        <m:ctrlPr>
                          <a:rPr lang="hu-HU" sz="20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hu-HU" sz="2000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  <m:sub>
                        <m:r>
                          <a:rPr lang="hu-HU" sz="20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endParaRPr lang="hu-HU" dirty="0"/>
              </a:p>
            </p:txBody>
          </p:sp>
        </mc:Choice>
        <mc:Fallback xmlns="">
          <p:sp>
            <p:nvSpPr>
              <p:cNvPr id="3" name="Tartalom helye 2">
                <a:extLst>
                  <a:ext uri="{FF2B5EF4-FFF2-40B4-BE49-F238E27FC236}">
                    <a16:creationId xmlns:a16="http://schemas.microsoft.com/office/drawing/2014/main" id="{7E9A485D-DE55-4E0D-863B-82688F217BB2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1" y="1355093"/>
                <a:ext cx="5142721" cy="4936785"/>
              </a:xfrm>
              <a:blipFill>
                <a:blip r:embed="rId3"/>
                <a:stretch>
                  <a:fillRect l="-3084" t="-2593"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Szövegdoboz 6">
            <a:extLst>
              <a:ext uri="{FF2B5EF4-FFF2-40B4-BE49-F238E27FC236}">
                <a16:creationId xmlns:a16="http://schemas.microsoft.com/office/drawing/2014/main" id="{70BA2623-1B40-47E1-AB6A-0EE54A57CD9E}"/>
              </a:ext>
            </a:extLst>
          </p:cNvPr>
          <p:cNvSpPr txBox="1"/>
          <p:nvPr/>
        </p:nvSpPr>
        <p:spPr>
          <a:xfrm>
            <a:off x="5280350" y="574946"/>
            <a:ext cx="22564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/>
              <a:t>• NFT 165. o.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4">
            <p14:nvContentPartPr>
              <p14:cNvPr id="4" name="Szabadkéz 3">
                <a:extLst>
                  <a:ext uri="{FF2B5EF4-FFF2-40B4-BE49-F238E27FC236}">
                    <a16:creationId xmlns:a16="http://schemas.microsoft.com/office/drawing/2014/main" id="{E469E8E9-840A-41C0-AF50-7BFB62CE97FC}"/>
                  </a:ext>
                </a:extLst>
              </p14:cNvPr>
              <p14:cNvContentPartPr/>
              <p14:nvPr/>
            </p14:nvContentPartPr>
            <p14:xfrm>
              <a:off x="7207200" y="1816200"/>
              <a:ext cx="2362680" cy="4083480"/>
            </p14:xfrm>
          </p:contentPart>
        </mc:Choice>
        <mc:Fallback>
          <p:pic>
            <p:nvPicPr>
              <p:cNvPr id="4" name="Szabadkéz 3">
                <a:extLst>
                  <a:ext uri="{FF2B5EF4-FFF2-40B4-BE49-F238E27FC236}">
                    <a16:creationId xmlns:a16="http://schemas.microsoft.com/office/drawing/2014/main" id="{E469E8E9-840A-41C0-AF50-7BFB62CE97FC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7197840" y="1806840"/>
                <a:ext cx="2381400" cy="41022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41528737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40C9BCD1-FB03-46C3-AB5B-8068BCF67B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Elméleti bevezető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Tartalom helye 2">
                <a:extLst>
                  <a:ext uri="{FF2B5EF4-FFF2-40B4-BE49-F238E27FC236}">
                    <a16:creationId xmlns:a16="http://schemas.microsoft.com/office/drawing/2014/main" id="{E47CCEB4-8F57-45CF-B9A8-1EE50AAF17A0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367164"/>
                <a:ext cx="6238875" cy="4809798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hu-HU" sz="3200" dirty="0"/>
                  <a:t>Leképezés jellemzői</a:t>
                </a:r>
              </a:p>
              <a:p>
                <a:r>
                  <a:rPr lang="hu-HU" sz="2400" dirty="0"/>
                  <a:t>Leképezés: </a:t>
                </a:r>
              </a:p>
              <a:p>
                <a:pPr lvl="1"/>
                <a:r>
                  <a:rPr lang="hu-HU" sz="2000" dirty="0"/>
                  <a:t>Egy pontból kiinduló sugarak egy pontban találkoznak (valódi kép)</a:t>
                </a:r>
              </a:p>
              <a:p>
                <a:pPr lvl="1"/>
                <a:r>
                  <a:rPr lang="hu-HU" sz="2000" dirty="0"/>
                  <a:t>Vagy azok meghosszabbításának van közös metszéspontja (virtuális kép)</a:t>
                </a:r>
                <a:endParaRPr lang="hu-HU" sz="2400" dirty="0"/>
              </a:p>
              <a:p>
                <a:r>
                  <a:rPr lang="hu-HU" sz="2400" dirty="0"/>
                  <a:t>Kép: </a:t>
                </a:r>
              </a:p>
              <a:p>
                <a:pPr lvl="1"/>
                <a:r>
                  <a:rPr lang="hu-HU" sz="2000" dirty="0"/>
                  <a:t>Valódi kép: </a:t>
                </a:r>
                <a14:m>
                  <m:oMath xmlns:m="http://schemas.openxmlformats.org/officeDocument/2006/math">
                    <m:r>
                      <a:rPr lang="hu-HU" sz="2000" b="0" i="1" smtClean="0">
                        <a:latin typeface="Cambria Math" panose="02040503050406030204" pitchFamily="18" charset="0"/>
                      </a:rPr>
                      <m:t>𝑘</m:t>
                    </m:r>
                    <m:r>
                      <a:rPr lang="hu-HU" sz="2000" b="0" i="1" smtClean="0">
                        <a:latin typeface="Cambria Math" panose="02040503050406030204" pitchFamily="18" charset="0"/>
                      </a:rPr>
                      <m:t>&gt;0 </m:t>
                    </m:r>
                  </m:oMath>
                </a14:m>
                <a:r>
                  <a:rPr lang="hu-HU" sz="2000" dirty="0"/>
                  <a:t>/ látszólagos (virtuális) kép: </a:t>
                </a:r>
                <a14:m>
                  <m:oMath xmlns:m="http://schemas.openxmlformats.org/officeDocument/2006/math">
                    <m:r>
                      <a:rPr lang="hu-HU" sz="2000" b="0" i="1" smtClean="0">
                        <a:latin typeface="Cambria Math" panose="02040503050406030204" pitchFamily="18" charset="0"/>
                      </a:rPr>
                      <m:t>𝑘</m:t>
                    </m:r>
                    <m:r>
                      <a:rPr lang="hu-HU" sz="2000" b="0" i="1" smtClean="0">
                        <a:latin typeface="Cambria Math" panose="02040503050406030204" pitchFamily="18" charset="0"/>
                      </a:rPr>
                      <m:t>&lt;0</m:t>
                    </m:r>
                  </m:oMath>
                </a14:m>
                <a:endParaRPr lang="hu-HU" sz="2000" dirty="0"/>
              </a:p>
              <a:p>
                <a:pPr lvl="1"/>
                <a:r>
                  <a:rPr lang="hu-HU" sz="2000" dirty="0"/>
                  <a:t>Egyenes állású / fordított állású: tárgyhoz képest</a:t>
                </a:r>
              </a:p>
              <a:p>
                <a:pPr lvl="1"/>
                <a:r>
                  <a:rPr lang="hu-HU" sz="2000" dirty="0"/>
                  <a:t>Nagyított / kicsinyített</a:t>
                </a:r>
              </a:p>
              <a:p>
                <a:r>
                  <a:rPr lang="hu-HU" sz="2400" dirty="0"/>
                  <a:t>Nagyítás:  </a:t>
                </a:r>
                <a14:m>
                  <m:oMath xmlns:m="http://schemas.openxmlformats.org/officeDocument/2006/math">
                    <m:r>
                      <a:rPr lang="hu-HU" b="0" i="1" smtClean="0">
                        <a:latin typeface="Cambria Math" panose="02040503050406030204" pitchFamily="18" charset="0"/>
                      </a:rPr>
                      <m:t>𝑁</m:t>
                    </m:r>
                    <m:r>
                      <a:rPr lang="hu-HU" b="0" i="1" smtClean="0">
                        <a:latin typeface="Cambria Math" panose="02040503050406030204" pitchFamily="18" charset="0"/>
                      </a:rPr>
                      <m:t>= </m:t>
                    </m:r>
                    <m:f>
                      <m:fPr>
                        <m:ctrlPr>
                          <a:rPr lang="hu-HU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hu-HU" b="0" i="1" smtClean="0">
                            <a:latin typeface="Cambria Math" panose="02040503050406030204" pitchFamily="18" charset="0"/>
                          </a:rPr>
                          <m:t>𝐾</m:t>
                        </m:r>
                      </m:num>
                      <m:den>
                        <m:r>
                          <a:rPr lang="hu-HU" b="0" i="1" smtClean="0">
                            <a:latin typeface="Cambria Math" panose="02040503050406030204" pitchFamily="18" charset="0"/>
                          </a:rPr>
                          <m:t>𝑇</m:t>
                        </m:r>
                      </m:den>
                    </m:f>
                    <m:r>
                      <a:rPr lang="hu-HU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hu-HU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hu-HU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</m:num>
                      <m:den>
                        <m:r>
                          <a:rPr lang="hu-HU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den>
                    </m:f>
                  </m:oMath>
                </a14:m>
                <a:endParaRPr lang="hu-HU" sz="2400" dirty="0"/>
              </a:p>
            </p:txBody>
          </p:sp>
        </mc:Choice>
        <mc:Fallback>
          <p:sp>
            <p:nvSpPr>
              <p:cNvPr id="3" name="Tartalom helye 2">
                <a:extLst>
                  <a:ext uri="{FF2B5EF4-FFF2-40B4-BE49-F238E27FC236}">
                    <a16:creationId xmlns:a16="http://schemas.microsoft.com/office/drawing/2014/main" id="{E47CCEB4-8F57-45CF-B9A8-1EE50AAF17A0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367164"/>
                <a:ext cx="6238875" cy="4809798"/>
              </a:xfrm>
              <a:blipFill>
                <a:blip r:embed="rId2"/>
                <a:stretch>
                  <a:fillRect l="-2542" t="-2662"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Kép 3" descr="A képen égbolt látható&#10;&#10;Automatikusan generált leírás">
            <a:extLst>
              <a:ext uri="{FF2B5EF4-FFF2-40B4-BE49-F238E27FC236}">
                <a16:creationId xmlns:a16="http://schemas.microsoft.com/office/drawing/2014/main" id="{FF56F69C-2DFB-4E72-AE8B-93B9134B5F8D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8884" r="36413"/>
          <a:stretch/>
        </p:blipFill>
        <p:spPr>
          <a:xfrm>
            <a:off x="6070007" y="1367164"/>
            <a:ext cx="5283793" cy="25622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189852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865225C8-0499-4505-8906-92A3B30EC0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Elméleti bevezető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Tartalom helye 2">
                <a:extLst>
                  <a:ext uri="{FF2B5EF4-FFF2-40B4-BE49-F238E27FC236}">
                    <a16:creationId xmlns:a16="http://schemas.microsoft.com/office/drawing/2014/main" id="{17C5675F-962A-4963-9053-EF5DBDD38E06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1" y="1367164"/>
                <a:ext cx="2791407" cy="4809798"/>
              </a:xfrm>
            </p:spPr>
            <p:txBody>
              <a:bodyPr>
                <a:normAutofit/>
              </a:bodyPr>
              <a:lstStyle/>
              <a:p>
                <a:r>
                  <a:rPr lang="hu-HU" sz="2400" dirty="0"/>
                  <a:t>Leképezési törvény</a:t>
                </a:r>
              </a:p>
              <a:p>
                <a:pPr lvl="1"/>
                <a:endParaRPr lang="hu-HU" sz="2000" dirty="0"/>
              </a:p>
              <a:p>
                <a:pPr lvl="1"/>
                <a:r>
                  <a:rPr lang="hu-HU" sz="2000" dirty="0"/>
                  <a:t>Összefüggés:</a:t>
                </a:r>
              </a:p>
              <a:p>
                <a:pPr marL="457200" lvl="1" indent="0">
                  <a:buNone/>
                </a:pPr>
                <a:r>
                  <a:rPr lang="hu-HU" sz="2000" dirty="0"/>
                  <a:t> 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hu-HU" sz="28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hu-HU" sz="28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hu-HU" sz="2800" b="0" i="1" smtClean="0">
                            <a:latin typeface="Cambria Math" panose="02040503050406030204" pitchFamily="18" charset="0"/>
                          </a:rPr>
                          <m:t>𝑓</m:t>
                        </m:r>
                      </m:den>
                    </m:f>
                    <m:r>
                      <a:rPr lang="hu-HU" sz="28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hu-HU" sz="28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hu-HU" sz="28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hu-HU" sz="2800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den>
                    </m:f>
                    <m:r>
                      <a:rPr lang="hu-HU" sz="2800" b="0" i="1" smtClean="0">
                        <a:latin typeface="Cambria Math" panose="02040503050406030204" pitchFamily="18" charset="0"/>
                      </a:rPr>
                      <m:t>+</m:t>
                    </m:r>
                    <m:f>
                      <m:fPr>
                        <m:ctrlPr>
                          <a:rPr lang="hu-HU" sz="28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hu-HU" sz="28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hu-HU" sz="2800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</m:den>
                    </m:f>
                  </m:oMath>
                </a14:m>
                <a:endParaRPr lang="hu-HU" sz="2000" dirty="0"/>
              </a:p>
              <a:p>
                <a:pPr marL="457200" lvl="1" indent="0">
                  <a:buNone/>
                </a:pPr>
                <a:endParaRPr lang="hu-HU" sz="2000" dirty="0"/>
              </a:p>
              <a:p>
                <a:pPr lvl="1"/>
                <a:r>
                  <a:rPr lang="hu-HU" sz="2000" dirty="0"/>
                  <a:t>Itt </a:t>
                </a:r>
                <a14:m>
                  <m:oMath xmlns:m="http://schemas.openxmlformats.org/officeDocument/2006/math">
                    <m:r>
                      <a:rPr lang="hu-HU" sz="2000" b="0" i="1" smtClean="0">
                        <a:latin typeface="Cambria Math" panose="02040503050406030204" pitchFamily="18" charset="0"/>
                      </a:rPr>
                      <m:t>𝑓</m:t>
                    </m:r>
                    <m:r>
                      <a:rPr lang="hu-HU" sz="2000" b="0" i="1" smtClean="0">
                        <a:latin typeface="Cambria Math" panose="02040503050406030204" pitchFamily="18" charset="0"/>
                      </a:rPr>
                      <m:t>, </m:t>
                    </m:r>
                    <m:r>
                      <a:rPr lang="hu-HU" sz="2000" b="0" i="1" smtClean="0">
                        <a:latin typeface="Cambria Math" panose="02040503050406030204" pitchFamily="18" charset="0"/>
                      </a:rPr>
                      <m:t>𝑘</m:t>
                    </m:r>
                    <m:r>
                      <a:rPr lang="hu-HU" sz="2000" b="0" i="1" smtClean="0">
                        <a:latin typeface="Cambria Math" panose="02040503050406030204" pitchFamily="18" charset="0"/>
                      </a:rPr>
                      <m:t>, </m:t>
                    </m:r>
                    <m:r>
                      <a:rPr lang="hu-HU" sz="2000" b="0" i="1" smtClean="0">
                        <a:latin typeface="Cambria Math" panose="02040503050406030204" pitchFamily="18" charset="0"/>
                      </a:rPr>
                      <m:t>𝑡</m:t>
                    </m:r>
                  </m:oMath>
                </a14:m>
                <a:r>
                  <a:rPr lang="hu-HU" sz="2000" dirty="0"/>
                  <a:t> előjeles mennyiségek!</a:t>
                </a:r>
              </a:p>
            </p:txBody>
          </p:sp>
        </mc:Choice>
        <mc:Fallback>
          <p:sp>
            <p:nvSpPr>
              <p:cNvPr id="3" name="Tartalom helye 2">
                <a:extLst>
                  <a:ext uri="{FF2B5EF4-FFF2-40B4-BE49-F238E27FC236}">
                    <a16:creationId xmlns:a16="http://schemas.microsoft.com/office/drawing/2014/main" id="{17C5675F-962A-4963-9053-EF5DBDD38E0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1" y="1367164"/>
                <a:ext cx="2791407" cy="4809798"/>
              </a:xfrm>
              <a:blipFill>
                <a:blip r:embed="rId2"/>
                <a:stretch>
                  <a:fillRect l="-3063" t="-1774" r="-2407"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Szövegdoboz 7">
            <a:extLst>
              <a:ext uri="{FF2B5EF4-FFF2-40B4-BE49-F238E27FC236}">
                <a16:creationId xmlns:a16="http://schemas.microsoft.com/office/drawing/2014/main" id="{A6A017BE-2E1A-45EA-BC28-8F25716CA13B}"/>
              </a:ext>
            </a:extLst>
          </p:cNvPr>
          <p:cNvSpPr txBox="1"/>
          <p:nvPr/>
        </p:nvSpPr>
        <p:spPr>
          <a:xfrm>
            <a:off x="5373072" y="574946"/>
            <a:ext cx="16139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/>
              <a:t>• NFT 166. o.</a:t>
            </a:r>
          </a:p>
        </p:txBody>
      </p:sp>
      <p:pic>
        <p:nvPicPr>
          <p:cNvPr id="10" name="Kép 9" descr="A képen égbolt látható&#10;&#10;Automatikusan generált leírás">
            <a:extLst>
              <a:ext uri="{FF2B5EF4-FFF2-40B4-BE49-F238E27FC236}">
                <a16:creationId xmlns:a16="http://schemas.microsoft.com/office/drawing/2014/main" id="{23EEE620-56E9-45E2-9E20-483B06B89F7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1224" y="2161124"/>
            <a:ext cx="7932575" cy="30153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19912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585A3241-15E9-4E24-AD41-CB8BB8EB40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Elméleti bevezető</a:t>
            </a:r>
          </a:p>
        </p:txBody>
      </p:sp>
      <p:pic>
        <p:nvPicPr>
          <p:cNvPr id="5" name="Tartalom helye 4">
            <a:extLst>
              <a:ext uri="{FF2B5EF4-FFF2-40B4-BE49-F238E27FC236}">
                <a16:creationId xmlns:a16="http://schemas.microsoft.com/office/drawing/2014/main" id="{34DE1BC6-C68D-4678-8249-AC7EE2559BF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1668781"/>
            <a:ext cx="10515600" cy="4206239"/>
          </a:xfrm>
        </p:spPr>
      </p:pic>
      <p:sp>
        <p:nvSpPr>
          <p:cNvPr id="6" name="Szövegdoboz 5">
            <a:extLst>
              <a:ext uri="{FF2B5EF4-FFF2-40B4-BE49-F238E27FC236}">
                <a16:creationId xmlns:a16="http://schemas.microsoft.com/office/drawing/2014/main" id="{0A03AAD1-D027-4AC9-91EC-03FE919564F1}"/>
              </a:ext>
            </a:extLst>
          </p:cNvPr>
          <p:cNvSpPr txBox="1"/>
          <p:nvPr/>
        </p:nvSpPr>
        <p:spPr>
          <a:xfrm>
            <a:off x="5373072" y="574946"/>
            <a:ext cx="16139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/>
              <a:t>• NFT 164. o.</a:t>
            </a:r>
          </a:p>
        </p:txBody>
      </p:sp>
    </p:spTree>
    <p:extLst>
      <p:ext uri="{BB962C8B-B14F-4D97-AF65-F5344CB8AC3E}">
        <p14:creationId xmlns:p14="http://schemas.microsoft.com/office/powerpoint/2010/main" val="416001911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884BE7A8-46A6-476C-BC68-8EAF8806C1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Elméleti bevezető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Tartalom helye 2">
                <a:extLst>
                  <a:ext uri="{FF2B5EF4-FFF2-40B4-BE49-F238E27FC236}">
                    <a16:creationId xmlns:a16="http://schemas.microsoft.com/office/drawing/2014/main" id="{CF4A681F-CAC7-4851-B1DC-321EF031416A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367164"/>
                <a:ext cx="5525278" cy="4809798"/>
              </a:xfrm>
            </p:spPr>
            <p:txBody>
              <a:bodyPr/>
              <a:lstStyle/>
              <a:p>
                <a:r>
                  <a:rPr lang="hu-HU" sz="2400" dirty="0"/>
                  <a:t>Fókusztávolság</a:t>
                </a:r>
              </a:p>
              <a:p>
                <a:pPr lvl="1"/>
                <a:r>
                  <a:rPr lang="hu-HU" sz="2000" dirty="0"/>
                  <a:t>Az optikai tengellyel párhuzamos sugarak ebben a pontban gyűlnek össze, vagy úgy tartanak szét, mintha egy pontból érkeztek volna</a:t>
                </a:r>
              </a:p>
              <a:p>
                <a:pPr lvl="1"/>
                <a:r>
                  <a:rPr lang="hu-HU" sz="2000" dirty="0"/>
                  <a:t>Tükrök:  </a:t>
                </a:r>
                <a14:m>
                  <m:oMath xmlns:m="http://schemas.openxmlformats.org/officeDocument/2006/math">
                    <m:r>
                      <a:rPr lang="hu-HU" sz="2000" b="0" i="1" smtClean="0">
                        <a:latin typeface="Cambria Math" panose="02040503050406030204" pitchFamily="18" charset="0"/>
                      </a:rPr>
                      <m:t>𝑓</m:t>
                    </m:r>
                    <m:r>
                      <a:rPr lang="hu-HU" sz="2000" b="0" i="1" smtClean="0">
                        <a:latin typeface="Cambria Math" panose="02040503050406030204" pitchFamily="18" charset="0"/>
                      </a:rPr>
                      <m:t>= </m:t>
                    </m:r>
                    <m:f>
                      <m:fPr>
                        <m:ctrlPr>
                          <a:rPr lang="hu-HU" sz="20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hu-HU" sz="2000" b="0" i="1" smtClean="0">
                            <a:latin typeface="Cambria Math" panose="02040503050406030204" pitchFamily="18" charset="0"/>
                          </a:rPr>
                          <m:t>𝑅</m:t>
                        </m:r>
                      </m:num>
                      <m:den>
                        <m:r>
                          <a:rPr lang="hu-HU" sz="20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r>
                      <a:rPr lang="hu-HU" sz="2000" b="0" i="0" smtClean="0">
                        <a:latin typeface="Cambria Math" panose="02040503050406030204" pitchFamily="18" charset="0"/>
                      </a:rPr>
                      <m:t>, </m:t>
                    </m:r>
                    <m:r>
                      <a:rPr lang="hu-HU" sz="2000" b="0" i="1" smtClean="0">
                        <a:latin typeface="Cambria Math" panose="02040503050406030204" pitchFamily="18" charset="0"/>
                      </a:rPr>
                      <m:t>  </m:t>
                    </m:r>
                  </m:oMath>
                </a14:m>
                <a:endParaRPr lang="hu-HU" sz="2000" b="0" i="1" dirty="0">
                  <a:latin typeface="Cambria Math" panose="02040503050406030204" pitchFamily="18" charset="0"/>
                </a:endParaRPr>
              </a:p>
              <a:p>
                <a:pPr marL="914400" lvl="2" indent="0">
                  <a:buNone/>
                </a:pPr>
                <a14:m>
                  <m:oMath xmlns:m="http://schemas.openxmlformats.org/officeDocument/2006/math">
                    <m:r>
                      <a:rPr lang="hu-HU" sz="1800" i="1" dirty="0">
                        <a:latin typeface="Cambria Math" panose="02040503050406030204" pitchFamily="18" charset="0"/>
                      </a:rPr>
                      <m:t>𝑅</m:t>
                    </m:r>
                    <m:r>
                      <a:rPr lang="hu-HU" sz="1800" b="0" i="1" dirty="0" smtClean="0">
                        <a:latin typeface="Cambria Math" panose="02040503050406030204" pitchFamily="18" charset="0"/>
                      </a:rPr>
                      <m:t>: </m:t>
                    </m:r>
                    <m:r>
                      <a:rPr lang="hu-HU" sz="1800" i="1" dirty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hu-HU" sz="1800" dirty="0"/>
                  <a:t>görbületi sugár</a:t>
                </a:r>
                <a:endParaRPr lang="hu-HU" sz="1600" dirty="0"/>
              </a:p>
              <a:p>
                <a:pPr lvl="1"/>
                <a:r>
                  <a:rPr lang="hu-HU" sz="2000" dirty="0"/>
                  <a:t>Lencsék: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hu-HU" sz="20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hu-HU" sz="20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hu-HU" sz="2000" b="0" i="1" smtClean="0">
                            <a:latin typeface="Cambria Math" panose="02040503050406030204" pitchFamily="18" charset="0"/>
                          </a:rPr>
                          <m:t>𝑓</m:t>
                        </m:r>
                      </m:den>
                    </m:f>
                    <m:r>
                      <a:rPr lang="hu-HU" sz="2000" b="0" i="1" smtClean="0"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ctrlPr>
                          <a:rPr lang="hu-HU" sz="20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hu-HU" sz="2000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hu-HU" sz="2000" b="0" i="1" smtClean="0">
                            <a:latin typeface="Cambria Math" panose="02040503050406030204" pitchFamily="18" charset="0"/>
                          </a:rPr>
                          <m:t>−1</m:t>
                        </m:r>
                      </m:e>
                    </m:d>
                    <m:d>
                      <m:dPr>
                        <m:ctrlPr>
                          <a:rPr lang="hu-HU" sz="20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hu-HU" sz="20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hu-HU" sz="2000" i="1"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sSub>
                              <m:sSubPr>
                                <m:ctrlPr>
                                  <a:rPr lang="hu-HU" sz="20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hu-HU" sz="2000" i="1">
                                    <a:latin typeface="Cambria Math" panose="02040503050406030204" pitchFamily="18" charset="0"/>
                                  </a:rPr>
                                  <m:t>𝑟</m:t>
                                </m:r>
                              </m:e>
                              <m:sub>
                                <m:r>
                                  <a:rPr lang="hu-HU" sz="2000" i="1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sub>
                            </m:sSub>
                          </m:den>
                        </m:f>
                        <m:r>
                          <a:rPr lang="hu-HU" sz="2000" i="1">
                            <a:latin typeface="Cambria Math" panose="02040503050406030204" pitchFamily="18" charset="0"/>
                          </a:rPr>
                          <m:t>+ </m:t>
                        </m:r>
                        <m:f>
                          <m:fPr>
                            <m:ctrlPr>
                              <a:rPr lang="hu-HU" sz="20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hu-HU" sz="2000" i="1"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sSub>
                              <m:sSubPr>
                                <m:ctrlPr>
                                  <a:rPr lang="hu-HU" sz="20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hu-HU" sz="2000" i="1">
                                    <a:latin typeface="Cambria Math" panose="02040503050406030204" pitchFamily="18" charset="0"/>
                                  </a:rPr>
                                  <m:t>𝑟</m:t>
                                </m:r>
                              </m:e>
                              <m:sub>
                                <m:r>
                                  <a:rPr lang="hu-HU" sz="2000" i="1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b>
                            </m:sSub>
                          </m:den>
                        </m:f>
                      </m:e>
                    </m:d>
                  </m:oMath>
                </a14:m>
                <a:r>
                  <a:rPr lang="hu-HU" sz="2000" dirty="0"/>
                  <a:t>, </a:t>
                </a:r>
                <a14:m>
                  <m:oMath xmlns:m="http://schemas.openxmlformats.org/officeDocument/2006/math">
                    <m:r>
                      <a:rPr lang="hu-HU" sz="2000" b="0" i="0" dirty="0" smtClean="0">
                        <a:latin typeface="Cambria Math" panose="02040503050406030204" pitchFamily="18" charset="0"/>
                      </a:rPr>
                      <m:t>   </m:t>
                    </m:r>
                  </m:oMath>
                </a14:m>
                <a:endParaRPr lang="hu-HU" sz="2000" b="0" i="0" dirty="0">
                  <a:latin typeface="Cambria Math" panose="02040503050406030204" pitchFamily="18" charset="0"/>
                </a:endParaRPr>
              </a:p>
              <a:p>
                <a:pPr marL="914400" lvl="2" indent="0">
                  <a:buNone/>
                </a:pPr>
                <a14:m>
                  <m:oMath xmlns:m="http://schemas.openxmlformats.org/officeDocument/2006/math">
                    <m:r>
                      <a:rPr lang="hu-HU" sz="1800" i="1" dirty="0" smtClean="0"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hu-HU" sz="1800" dirty="0"/>
                  <a:t>: környezetre vonatkozó törésmutató</a:t>
                </a:r>
              </a:p>
              <a:p>
                <a:pPr marL="914400" lvl="2" indent="0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hu-HU" sz="1800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hu-HU" sz="1800" i="1" dirty="0" smtClean="0">
                            <a:latin typeface="Cambria Math" panose="02040503050406030204" pitchFamily="18" charset="0"/>
                          </a:rPr>
                          <m:t>𝑟</m:t>
                        </m:r>
                      </m:e>
                      <m:sub>
                        <m:r>
                          <a:rPr lang="hu-HU" sz="1800" i="1" dirty="0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hu-HU" sz="1800" i="1" dirty="0" smtClean="0">
                        <a:latin typeface="Cambria Math" panose="02040503050406030204" pitchFamily="18" charset="0"/>
                      </a:rPr>
                      <m:t>,</m:t>
                    </m:r>
                    <m:r>
                      <a:rPr lang="hu-HU" sz="1800" i="1" dirty="0">
                        <a:latin typeface="Cambria Math" panose="02040503050406030204" pitchFamily="18" charset="0"/>
                      </a:rPr>
                      <m:t> </m:t>
                    </m:r>
                    <m:sSub>
                      <m:sSubPr>
                        <m:ctrlPr>
                          <a:rPr lang="hu-HU" sz="1800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hu-HU" sz="1800" i="1" dirty="0" smtClean="0">
                            <a:latin typeface="Cambria Math" panose="02040503050406030204" pitchFamily="18" charset="0"/>
                          </a:rPr>
                          <m:t>𝑟</m:t>
                        </m:r>
                      </m:e>
                      <m:sub>
                        <m:r>
                          <a:rPr lang="hu-HU" sz="1800" i="1" dirty="0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hu-HU" sz="1800" dirty="0"/>
                  <a:t>: görbületi sugarak</a:t>
                </a:r>
                <a:endParaRPr lang="hu-HU" sz="2000" dirty="0"/>
              </a:p>
              <a:p>
                <a:r>
                  <a:rPr lang="hu-HU" sz="2400" dirty="0"/>
                  <a:t>Dioptria: </a:t>
                </a:r>
                <a14:m>
                  <m:oMath xmlns:m="http://schemas.openxmlformats.org/officeDocument/2006/math">
                    <m:r>
                      <a:rPr lang="hu-HU" sz="2400" b="0" i="1" smtClean="0">
                        <a:latin typeface="Cambria Math" panose="02040503050406030204" pitchFamily="18" charset="0"/>
                      </a:rPr>
                      <m:t>𝐷</m:t>
                    </m:r>
                    <m:r>
                      <a:rPr lang="hu-HU" sz="2400" b="0" i="1" smtClean="0">
                        <a:latin typeface="Cambria Math" panose="02040503050406030204" pitchFamily="18" charset="0"/>
                      </a:rPr>
                      <m:t>= </m:t>
                    </m:r>
                    <m:f>
                      <m:fPr>
                        <m:ctrlPr>
                          <a:rPr lang="hu-HU" sz="24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hu-HU" sz="24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hu-HU" sz="2400" b="0" i="1" smtClean="0">
                            <a:latin typeface="Cambria Math" panose="02040503050406030204" pitchFamily="18" charset="0"/>
                          </a:rPr>
                          <m:t>𝑓</m:t>
                        </m:r>
                        <m:d>
                          <m:dPr>
                            <m:begChr m:val="["/>
                            <m:endChr m:val="]"/>
                            <m:ctrlPr>
                              <a:rPr lang="hu-HU" sz="2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m:rPr>
                                <m:nor/>
                              </m:rPr>
                              <a:rPr lang="hu-HU" sz="2400" dirty="0"/>
                              <m:t>m</m:t>
                            </m:r>
                          </m:e>
                        </m:d>
                      </m:den>
                    </m:f>
                  </m:oMath>
                </a14:m>
                <a:endParaRPr lang="hu-HU" sz="2400" dirty="0"/>
              </a:p>
              <a:p>
                <a:endParaRPr lang="hu-HU" dirty="0"/>
              </a:p>
            </p:txBody>
          </p:sp>
        </mc:Choice>
        <mc:Fallback>
          <p:sp>
            <p:nvSpPr>
              <p:cNvPr id="3" name="Tartalom helye 2">
                <a:extLst>
                  <a:ext uri="{FF2B5EF4-FFF2-40B4-BE49-F238E27FC236}">
                    <a16:creationId xmlns:a16="http://schemas.microsoft.com/office/drawing/2014/main" id="{CF4A681F-CAC7-4851-B1DC-321EF031416A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367164"/>
                <a:ext cx="5525278" cy="4809798"/>
              </a:xfrm>
              <a:blipFill>
                <a:blip r:embed="rId2"/>
                <a:stretch>
                  <a:fillRect l="-1545" t="-1774"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Szövegdoboz 4">
            <a:extLst>
              <a:ext uri="{FF2B5EF4-FFF2-40B4-BE49-F238E27FC236}">
                <a16:creationId xmlns:a16="http://schemas.microsoft.com/office/drawing/2014/main" id="{21BC119D-2109-46F7-91C1-3606E8045DF1}"/>
              </a:ext>
            </a:extLst>
          </p:cNvPr>
          <p:cNvSpPr txBox="1"/>
          <p:nvPr/>
        </p:nvSpPr>
        <p:spPr>
          <a:xfrm>
            <a:off x="5373072" y="574946"/>
            <a:ext cx="23286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/>
              <a:t>• NFT 164. o., 166. o.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3">
            <p14:nvContentPartPr>
              <p14:cNvPr id="6" name="Szabadkéz 5">
                <a:extLst>
                  <a:ext uri="{FF2B5EF4-FFF2-40B4-BE49-F238E27FC236}">
                    <a16:creationId xmlns:a16="http://schemas.microsoft.com/office/drawing/2014/main" id="{4C453089-15B0-43BD-9010-DF7461BCAC1D}"/>
                  </a:ext>
                </a:extLst>
              </p14:cNvPr>
              <p14:cNvContentPartPr/>
              <p14:nvPr/>
            </p14:nvContentPartPr>
            <p14:xfrm>
              <a:off x="2425680" y="1270080"/>
              <a:ext cx="9588960" cy="5080320"/>
            </p14:xfrm>
          </p:contentPart>
        </mc:Choice>
        <mc:Fallback>
          <p:pic>
            <p:nvPicPr>
              <p:cNvPr id="6" name="Szabadkéz 5">
                <a:extLst>
                  <a:ext uri="{FF2B5EF4-FFF2-40B4-BE49-F238E27FC236}">
                    <a16:creationId xmlns:a16="http://schemas.microsoft.com/office/drawing/2014/main" id="{4C453089-15B0-43BD-9010-DF7461BCAC1D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2416320" y="1260720"/>
                <a:ext cx="9607680" cy="509904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98940826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>
            <a:extLst>
              <a:ext uri="{FF2B5EF4-FFF2-40B4-BE49-F238E27FC236}">
                <a16:creationId xmlns:a16="http://schemas.microsoft.com/office/drawing/2014/main" id="{0753893A-A4BD-4CAA-9494-B9425D9573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65695" y="575035"/>
            <a:ext cx="10515600" cy="547370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u-HU" dirty="0"/>
              <a:t>Lencsék, tükrök képalkotása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graphicFrame>
            <p:nvGraphicFramePr>
              <p:cNvPr id="6" name="Táblázat 6">
                <a:extLst>
                  <a:ext uri="{FF2B5EF4-FFF2-40B4-BE49-F238E27FC236}">
                    <a16:creationId xmlns:a16="http://schemas.microsoft.com/office/drawing/2014/main" id="{806AE642-559C-463E-B55B-6454369F234E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175574296"/>
                  </p:ext>
                </p:extLst>
              </p:nvPr>
            </p:nvGraphicFramePr>
            <p:xfrm>
              <a:off x="865695" y="1263192"/>
              <a:ext cx="10515596" cy="4743661"/>
            </p:xfrm>
            <a:graphic>
              <a:graphicData uri="http://schemas.openxmlformats.org/drawingml/2006/table">
                <a:tbl>
                  <a:tblPr firstRow="1" bandRow="1">
                    <a:tableStyleId>{073A0DAA-6AF3-43AB-8588-CEC1D06C72B9}</a:tableStyleId>
                  </a:tblPr>
                  <a:tblGrid>
                    <a:gridCol w="1660689">
                      <a:extLst>
                        <a:ext uri="{9D8B030D-6E8A-4147-A177-3AD203B41FA5}">
                          <a16:colId xmlns:a16="http://schemas.microsoft.com/office/drawing/2014/main" val="799236464"/>
                        </a:ext>
                      </a:extLst>
                    </a:gridCol>
                    <a:gridCol w="2541263">
                      <a:extLst>
                        <a:ext uri="{9D8B030D-6E8A-4147-A177-3AD203B41FA5}">
                          <a16:colId xmlns:a16="http://schemas.microsoft.com/office/drawing/2014/main" val="3341548409"/>
                        </a:ext>
                      </a:extLst>
                    </a:gridCol>
                    <a:gridCol w="2100976">
                      <a:extLst>
                        <a:ext uri="{9D8B030D-6E8A-4147-A177-3AD203B41FA5}">
                          <a16:colId xmlns:a16="http://schemas.microsoft.com/office/drawing/2014/main" val="480554978"/>
                        </a:ext>
                      </a:extLst>
                    </a:gridCol>
                    <a:gridCol w="2100976">
                      <a:extLst>
                        <a:ext uri="{9D8B030D-6E8A-4147-A177-3AD203B41FA5}">
                          <a16:colId xmlns:a16="http://schemas.microsoft.com/office/drawing/2014/main" val="3159568000"/>
                        </a:ext>
                      </a:extLst>
                    </a:gridCol>
                    <a:gridCol w="2111692">
                      <a:extLst>
                        <a:ext uri="{9D8B030D-6E8A-4147-A177-3AD203B41FA5}">
                          <a16:colId xmlns:a16="http://schemas.microsoft.com/office/drawing/2014/main" val="1475508872"/>
                        </a:ext>
                      </a:extLst>
                    </a:gridCol>
                  </a:tblGrid>
                  <a:tr h="529901">
                    <a:tc>
                      <a:txBody>
                        <a:bodyPr/>
                        <a:lstStyle/>
                        <a:p>
                          <a:endParaRPr lang="hu-HU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"/>
                              </m:oMathParaPr>
                              <m:oMath xmlns:m="http://schemas.openxmlformats.org/officeDocument/2006/math">
                                <m:r>
                                  <a:rPr lang="hu-HU" b="0" i="1" dirty="0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0 &lt; </m:t>
                                </m:r>
                                <m:r>
                                  <a:rPr lang="hu-HU" b="0" i="1" dirty="0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𝑡</m:t>
                                </m:r>
                                <m:r>
                                  <a:rPr lang="hu-HU" b="0" i="1" dirty="0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 &lt; </m:t>
                                </m:r>
                                <m:r>
                                  <a:rPr lang="hu-HU" b="0" i="1" dirty="0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𝑓</m:t>
                                </m:r>
                              </m:oMath>
                            </m:oMathPara>
                          </a14:m>
                          <a:endParaRPr lang="hu-HU" b="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"/>
                              </m:oMathParaPr>
                              <m:oMath xmlns:m="http://schemas.openxmlformats.org/officeDocument/2006/math">
                                <m:r>
                                  <a:rPr lang="hu-HU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𝑡</m:t>
                                </m:r>
                                <m:r>
                                  <a:rPr lang="hu-HU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r>
                                  <a:rPr lang="hu-HU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𝑓</m:t>
                                </m:r>
                              </m:oMath>
                            </m:oMathPara>
                          </a14:m>
                          <a:endParaRPr lang="hu-HU" b="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hu-HU" i="1" dirty="0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𝑓</m:t>
                                </m:r>
                                <m:r>
                                  <a:rPr lang="hu-HU" i="1" dirty="0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hu-HU" b="1" i="1" dirty="0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&lt;</m:t>
                                </m:r>
                                <m:r>
                                  <a:rPr lang="hu-HU" i="1" dirty="0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hu-HU" i="1" dirty="0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𝑡</m:t>
                                </m:r>
                                <m:r>
                                  <a:rPr lang="hu-HU" b="1" i="1" dirty="0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hu-HU" i="1" dirty="0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&lt;</m:t>
                                </m:r>
                                <m:r>
                                  <a:rPr lang="hu-HU" b="1" i="1" dirty="0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hu-HU" i="1" dirty="0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  <m:r>
                                  <a:rPr lang="hu-HU" i="1" dirty="0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𝑓</m:t>
                                </m:r>
                              </m:oMath>
                            </m:oMathPara>
                          </a14:m>
                          <a:endParaRPr lang="hu-HU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hu-HU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  <m:r>
                                  <a:rPr lang="hu-HU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𝑓</m:t>
                                </m:r>
                                <m:r>
                                  <a:rPr lang="hu-HU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 &lt; </m:t>
                                </m:r>
                                <m:r>
                                  <a:rPr lang="hu-HU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𝑡</m:t>
                                </m:r>
                              </m:oMath>
                            </m:oMathPara>
                          </a14:m>
                          <a:endParaRPr lang="hu-HU" b="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2498629872"/>
                      </a:ext>
                    </a:extLst>
                  </a:tr>
                  <a:tr h="1172289">
                    <a:tc>
                      <a:txBody>
                        <a:bodyPr/>
                        <a:lstStyle/>
                        <a:p>
                          <a:r>
                            <a:rPr lang="hu-HU" dirty="0"/>
                            <a:t>Homorú tükör</a:t>
                          </a:r>
                        </a:p>
                        <a:p>
                          <a:r>
                            <a:rPr lang="hu-HU" dirty="0"/>
                            <a:t>(</a:t>
                          </a:r>
                          <a14:m>
                            <m:oMath xmlns:m="http://schemas.openxmlformats.org/officeDocument/2006/math">
                              <m:r>
                                <m:rPr>
                                  <m:sty m:val="p"/>
                                </m:rPr>
                                <a:rPr lang="hu-HU" b="0" i="0" dirty="0" smtClean="0">
                                  <a:latin typeface="Cambria Math" panose="02040503050406030204" pitchFamily="18" charset="0"/>
                                </a:rPr>
                                <m:t>R</m:t>
                              </m:r>
                              <m:r>
                                <a:rPr lang="hu-HU" b="0" i="0" dirty="0" smtClean="0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hu-HU" i="1" dirty="0" smtClean="0">
                                  <a:latin typeface="Cambria Math" panose="02040503050406030204" pitchFamily="18" charset="0"/>
                                </a:rPr>
                                <m:t>𝑓</m:t>
                              </m:r>
                              <m:r>
                                <a:rPr lang="hu-HU" i="1" dirty="0" smtClean="0">
                                  <a:latin typeface="Cambria Math" panose="02040503050406030204" pitchFamily="18" charset="0"/>
                                </a:rPr>
                                <m:t> &gt; 0)</m:t>
                              </m:r>
                            </m:oMath>
                          </a14:m>
                          <a:endParaRPr lang="hu-HU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hu-HU" dirty="0"/>
                            <a:t>Virtuális (</a:t>
                          </a:r>
                          <a14:m>
                            <m:oMath xmlns:m="http://schemas.openxmlformats.org/officeDocument/2006/math">
                              <m:r>
                                <a:rPr lang="hu-HU" i="1" dirty="0" smtClean="0"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  <m:r>
                                <a:rPr lang="hu-HU" i="1" dirty="0" smtClean="0">
                                  <a:latin typeface="Cambria Math" panose="02040503050406030204" pitchFamily="18" charset="0"/>
                                </a:rPr>
                                <m:t> &lt; 0</m:t>
                              </m:r>
                            </m:oMath>
                          </a14:m>
                          <a:r>
                            <a:rPr lang="hu-HU" dirty="0"/>
                            <a:t>), egyenes állású, nagyított</a:t>
                          </a:r>
                        </a:p>
                        <a:p>
                          <a:r>
                            <a:rPr lang="hu-HU" sz="1600" dirty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</a:rPr>
                            <a:t>Pl. borotválkozó tükör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hu-HU" dirty="0"/>
                            <a:t>Párhuzamos nyaláb, nincs kép</a:t>
                          </a:r>
                        </a:p>
                        <a:p>
                          <a:r>
                            <a:rPr lang="hu-HU" sz="1600" dirty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</a:rPr>
                            <a:t>Pl. reflektorok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hu-HU" dirty="0"/>
                            <a:t>Valódi (</a:t>
                          </a:r>
                          <a14:m>
                            <m:oMath xmlns:m="http://schemas.openxmlformats.org/officeDocument/2006/math">
                              <m:r>
                                <a:rPr lang="hu-HU" i="1" dirty="0" smtClean="0"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  <m:r>
                                <a:rPr lang="hu-HU" b="0" i="1" dirty="0" smtClean="0">
                                  <a:latin typeface="Cambria Math" panose="02040503050406030204" pitchFamily="18" charset="0"/>
                                </a:rPr>
                                <m:t>&gt;</m:t>
                              </m:r>
                              <m:r>
                                <a:rPr lang="hu-HU" i="1" dirty="0" smtClean="0">
                                  <a:latin typeface="Cambria Math" panose="02040503050406030204" pitchFamily="18" charset="0"/>
                                </a:rPr>
                                <m:t> 0</m:t>
                              </m:r>
                            </m:oMath>
                          </a14:m>
                          <a:r>
                            <a:rPr lang="hu-HU" dirty="0"/>
                            <a:t>),  fordított állású, nagyított</a:t>
                          </a:r>
                        </a:p>
                        <a:p>
                          <a:endParaRPr lang="hu-HU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hu-HU" dirty="0"/>
                            <a:t>Valódi (</a:t>
                          </a:r>
                          <a14:m>
                            <m:oMath xmlns:m="http://schemas.openxmlformats.org/officeDocument/2006/math">
                              <m:r>
                                <a:rPr lang="hu-HU" i="1" dirty="0" smtClean="0"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  <m:r>
                                <a:rPr lang="hu-HU" b="0" i="1" dirty="0" smtClean="0">
                                  <a:latin typeface="Cambria Math" panose="02040503050406030204" pitchFamily="18" charset="0"/>
                                </a:rPr>
                                <m:t>&gt;</m:t>
                              </m:r>
                              <m:r>
                                <a:rPr lang="hu-HU" i="1" dirty="0" smtClean="0">
                                  <a:latin typeface="Cambria Math" panose="02040503050406030204" pitchFamily="18" charset="0"/>
                                </a:rPr>
                                <m:t> 0</m:t>
                              </m:r>
                            </m:oMath>
                          </a14:m>
                          <a:r>
                            <a:rPr lang="hu-HU" dirty="0"/>
                            <a:t>),   fordított állású, kicsinyített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196220733"/>
                      </a:ext>
                    </a:extLst>
                  </a:tr>
                  <a:tr h="811480">
                    <a:tc>
                      <a:txBody>
                        <a:bodyPr/>
                        <a:lstStyle/>
                        <a:p>
                          <a:r>
                            <a:rPr lang="hu-HU" dirty="0"/>
                            <a:t>Domború tükör</a:t>
                          </a:r>
                        </a:p>
                        <a:p>
                          <a:r>
                            <a:rPr lang="hu-HU" dirty="0"/>
                            <a:t>(</a:t>
                          </a:r>
                          <a14:m>
                            <m:oMath xmlns:m="http://schemas.openxmlformats.org/officeDocument/2006/math">
                              <m:r>
                                <m:rPr>
                                  <m:sty m:val="p"/>
                                </m:rPr>
                                <a:rPr lang="hu-HU" b="0" i="0" dirty="0" smtClean="0">
                                  <a:latin typeface="Cambria Math" panose="02040503050406030204" pitchFamily="18" charset="0"/>
                                </a:rPr>
                                <m:t>R</m:t>
                              </m:r>
                              <m:r>
                                <a:rPr lang="hu-HU" b="0" i="0" dirty="0" smtClean="0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hu-HU" i="1" dirty="0" smtClean="0">
                                  <a:latin typeface="Cambria Math" panose="02040503050406030204" pitchFamily="18" charset="0"/>
                                </a:rPr>
                                <m:t>𝑓</m:t>
                              </m:r>
                              <m:r>
                                <a:rPr lang="hu-HU" i="1" dirty="0" smtClean="0">
                                  <a:latin typeface="Cambria Math" panose="02040503050406030204" pitchFamily="18" charset="0"/>
                                </a:rPr>
                                <m:t> &lt; 0)</m:t>
                              </m:r>
                            </m:oMath>
                          </a14:m>
                          <a:endParaRPr lang="hu-HU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gridSpan="4">
                      <a:txBody>
                        <a:bodyPr/>
                        <a:lstStyle/>
                        <a:p>
                          <a:r>
                            <a:rPr lang="hu-HU" dirty="0"/>
                            <a:t>Széttartó nyalábot még széttartóbbá teszi</a:t>
                          </a:r>
                        </a:p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hu-HU" dirty="0"/>
                            <a:t>Virtuális (</a:t>
                          </a:r>
                          <a14:m>
                            <m:oMath xmlns:m="http://schemas.openxmlformats.org/officeDocument/2006/math">
                              <m:r>
                                <a:rPr lang="hu-HU" i="1" dirty="0" smtClean="0"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  <m:r>
                                <a:rPr lang="hu-HU" i="1" dirty="0" smtClean="0">
                                  <a:latin typeface="Cambria Math" panose="02040503050406030204" pitchFamily="18" charset="0"/>
                                </a:rPr>
                                <m:t> &lt; 0</m:t>
                              </m:r>
                            </m:oMath>
                          </a14:m>
                          <a:r>
                            <a:rPr lang="hu-HU" dirty="0"/>
                            <a:t>), egyenes állású, kicsinyített.  </a:t>
                          </a:r>
                          <a:r>
                            <a:rPr lang="hu-HU" sz="1600" dirty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</a:rPr>
                            <a:t>Pl. közlekedési domború tükör</a:t>
                          </a:r>
                          <a:endParaRPr lang="hu-HU" dirty="0">
                            <a:solidFill>
                              <a:schemeClr val="accent1">
                                <a:lumMod val="75000"/>
                              </a:schemeClr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hu-HU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hu-HU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hu-HU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2487062072"/>
                      </a:ext>
                    </a:extLst>
                  </a:tr>
                  <a:tr h="1382699">
                    <a:tc>
                      <a:txBody>
                        <a:bodyPr/>
                        <a:lstStyle/>
                        <a:p>
                          <a:r>
                            <a:rPr lang="hu-HU" dirty="0"/>
                            <a:t>Gyűjtőlencse</a:t>
                          </a:r>
                        </a:p>
                        <a:p>
                          <a:r>
                            <a:rPr lang="hu-HU" dirty="0"/>
                            <a:t>(</a:t>
                          </a:r>
                          <a14:m>
                            <m:oMath xmlns:m="http://schemas.openxmlformats.org/officeDocument/2006/math">
                              <m:r>
                                <a:rPr lang="hu-HU" i="1" dirty="0" smtClean="0">
                                  <a:latin typeface="Cambria Math" panose="02040503050406030204" pitchFamily="18" charset="0"/>
                                </a:rPr>
                                <m:t>𝑓</m:t>
                              </m:r>
                              <m:r>
                                <a:rPr lang="hu-HU" i="1" dirty="0" smtClean="0">
                                  <a:latin typeface="Cambria Math" panose="02040503050406030204" pitchFamily="18" charset="0"/>
                                </a:rPr>
                                <m:t> &gt; 0)</m:t>
                              </m:r>
                            </m:oMath>
                          </a14:m>
                          <a:endParaRPr lang="hu-HU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hu-HU" dirty="0"/>
                            <a:t>Virtuális (</a:t>
                          </a:r>
                          <a14:m>
                            <m:oMath xmlns:m="http://schemas.openxmlformats.org/officeDocument/2006/math">
                              <m:r>
                                <a:rPr lang="hu-HU" i="1" dirty="0" smtClean="0"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  <m:r>
                                <a:rPr lang="hu-HU" i="1" dirty="0" smtClean="0">
                                  <a:latin typeface="Cambria Math" panose="02040503050406030204" pitchFamily="18" charset="0"/>
                                </a:rPr>
                                <m:t> &lt; 0</m:t>
                              </m:r>
                            </m:oMath>
                          </a14:m>
                          <a:r>
                            <a:rPr lang="hu-HU" dirty="0"/>
                            <a:t>), egyenes állású, nagyított</a:t>
                          </a:r>
                        </a:p>
                        <a:p>
                          <a:r>
                            <a:rPr lang="hu-HU" sz="1600" dirty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</a:rPr>
                            <a:t>Pl. nagyító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hu-HU" dirty="0"/>
                            <a:t>Párhuzamos nyaláb, nincs kép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hu-HU" dirty="0"/>
                            <a:t>Valódi (</a:t>
                          </a:r>
                          <a14:m>
                            <m:oMath xmlns:m="http://schemas.openxmlformats.org/officeDocument/2006/math">
                              <m:r>
                                <a:rPr lang="hu-HU" i="1" dirty="0" smtClean="0"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  <m:r>
                                <a:rPr lang="hu-HU" b="0" i="1" dirty="0" smtClean="0">
                                  <a:latin typeface="Cambria Math" panose="02040503050406030204" pitchFamily="18" charset="0"/>
                                </a:rPr>
                                <m:t>&gt;</m:t>
                              </m:r>
                              <m:r>
                                <a:rPr lang="hu-HU" i="1" dirty="0" smtClean="0">
                                  <a:latin typeface="Cambria Math" panose="02040503050406030204" pitchFamily="18" charset="0"/>
                                </a:rPr>
                                <m:t> 0</m:t>
                              </m:r>
                            </m:oMath>
                          </a14:m>
                          <a:r>
                            <a:rPr lang="hu-HU" dirty="0"/>
                            <a:t>),  fordított állású, nagyított</a:t>
                          </a:r>
                        </a:p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hu-HU" sz="1600" dirty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</a:rPr>
                            <a:t>Pl. vetítőgép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hu-HU" dirty="0"/>
                            <a:t>Valódi (</a:t>
                          </a:r>
                          <a14:m>
                            <m:oMath xmlns:m="http://schemas.openxmlformats.org/officeDocument/2006/math">
                              <m:r>
                                <a:rPr lang="hu-HU" i="1" dirty="0" smtClean="0"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  <m:r>
                                <a:rPr lang="hu-HU" b="0" i="1" dirty="0" smtClean="0">
                                  <a:latin typeface="Cambria Math" panose="02040503050406030204" pitchFamily="18" charset="0"/>
                                </a:rPr>
                                <m:t>&gt;</m:t>
                              </m:r>
                              <m:r>
                                <a:rPr lang="hu-HU" i="1" dirty="0" smtClean="0">
                                  <a:latin typeface="Cambria Math" panose="02040503050406030204" pitchFamily="18" charset="0"/>
                                </a:rPr>
                                <m:t> 0</m:t>
                              </m:r>
                            </m:oMath>
                          </a14:m>
                          <a:r>
                            <a:rPr lang="hu-HU" dirty="0"/>
                            <a:t>), fordított állású, kicsinyített</a:t>
                          </a:r>
                        </a:p>
                        <a:p>
                          <a:r>
                            <a:rPr lang="hu-HU" sz="1600" dirty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</a:rPr>
                            <a:t>Pl. fényképezőgép, szemlencse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2181088511"/>
                      </a:ext>
                    </a:extLst>
                  </a:tr>
                  <a:tr h="811480">
                    <a:tc>
                      <a:txBody>
                        <a:bodyPr/>
                        <a:lstStyle/>
                        <a:p>
                          <a:r>
                            <a:rPr lang="hu-HU" dirty="0"/>
                            <a:t>Szórólencse</a:t>
                          </a:r>
                        </a:p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hu-HU" dirty="0"/>
                            <a:t>(</a:t>
                          </a:r>
                          <a14:m>
                            <m:oMath xmlns:m="http://schemas.openxmlformats.org/officeDocument/2006/math">
                              <m:r>
                                <a:rPr lang="hu-HU" i="1" dirty="0" smtClean="0">
                                  <a:latin typeface="Cambria Math" panose="02040503050406030204" pitchFamily="18" charset="0"/>
                                </a:rPr>
                                <m:t>𝑓</m:t>
                              </m:r>
                              <m:r>
                                <a:rPr lang="hu-HU" b="0" i="1" dirty="0" smtClean="0">
                                  <a:latin typeface="Cambria Math" panose="02040503050406030204" pitchFamily="18" charset="0"/>
                                </a:rPr>
                                <m:t>&lt;</m:t>
                              </m:r>
                              <m:r>
                                <a:rPr lang="hu-HU" i="1" dirty="0" smtClean="0">
                                  <a:latin typeface="Cambria Math" panose="02040503050406030204" pitchFamily="18" charset="0"/>
                                </a:rPr>
                                <m:t> 0)</m:t>
                              </m:r>
                            </m:oMath>
                          </a14:m>
                          <a:endParaRPr lang="hu-HU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gridSpan="4">
                      <a:txBody>
                        <a:bodyPr/>
                        <a:lstStyle/>
                        <a:p>
                          <a:r>
                            <a:rPr lang="hu-HU" dirty="0"/>
                            <a:t>Széttartó nyalábot még széttartóbbá teszi</a:t>
                          </a:r>
                        </a:p>
                        <a:p>
                          <a:r>
                            <a:rPr lang="hu-HU" dirty="0"/>
                            <a:t>Virtuális (</a:t>
                          </a:r>
                          <a14:m>
                            <m:oMath xmlns:m="http://schemas.openxmlformats.org/officeDocument/2006/math">
                              <m:r>
                                <a:rPr lang="hu-HU" i="1" dirty="0" smtClean="0"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  <m:r>
                                <a:rPr lang="hu-HU" i="1" dirty="0" smtClean="0">
                                  <a:latin typeface="Cambria Math" panose="02040503050406030204" pitchFamily="18" charset="0"/>
                                </a:rPr>
                                <m:t> &lt; 0</m:t>
                              </m:r>
                            </m:oMath>
                          </a14:m>
                          <a:r>
                            <a:rPr lang="hu-HU" dirty="0"/>
                            <a:t>), egyenes állású, kicsinyített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hu-HU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hu-HU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hu-HU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4165506948"/>
                      </a:ext>
                    </a:extLst>
                  </a:tr>
                </a:tbl>
              </a:graphicData>
            </a:graphic>
          </p:graphicFrame>
        </mc:Choice>
        <mc:Fallback>
          <p:graphicFrame>
            <p:nvGraphicFramePr>
              <p:cNvPr id="6" name="Táblázat 6">
                <a:extLst>
                  <a:ext uri="{FF2B5EF4-FFF2-40B4-BE49-F238E27FC236}">
                    <a16:creationId xmlns:a16="http://schemas.microsoft.com/office/drawing/2014/main" id="{806AE642-559C-463E-B55B-6454369F234E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175574296"/>
                  </p:ext>
                </p:extLst>
              </p:nvPr>
            </p:nvGraphicFramePr>
            <p:xfrm>
              <a:off x="865695" y="1263192"/>
              <a:ext cx="10515596" cy="4743661"/>
            </p:xfrm>
            <a:graphic>
              <a:graphicData uri="http://schemas.openxmlformats.org/drawingml/2006/table">
                <a:tbl>
                  <a:tblPr firstRow="1" bandRow="1">
                    <a:tableStyleId>{073A0DAA-6AF3-43AB-8588-CEC1D06C72B9}</a:tableStyleId>
                  </a:tblPr>
                  <a:tblGrid>
                    <a:gridCol w="1660689">
                      <a:extLst>
                        <a:ext uri="{9D8B030D-6E8A-4147-A177-3AD203B41FA5}">
                          <a16:colId xmlns:a16="http://schemas.microsoft.com/office/drawing/2014/main" val="799236464"/>
                        </a:ext>
                      </a:extLst>
                    </a:gridCol>
                    <a:gridCol w="2541263">
                      <a:extLst>
                        <a:ext uri="{9D8B030D-6E8A-4147-A177-3AD203B41FA5}">
                          <a16:colId xmlns:a16="http://schemas.microsoft.com/office/drawing/2014/main" val="3341548409"/>
                        </a:ext>
                      </a:extLst>
                    </a:gridCol>
                    <a:gridCol w="2100976">
                      <a:extLst>
                        <a:ext uri="{9D8B030D-6E8A-4147-A177-3AD203B41FA5}">
                          <a16:colId xmlns:a16="http://schemas.microsoft.com/office/drawing/2014/main" val="480554978"/>
                        </a:ext>
                      </a:extLst>
                    </a:gridCol>
                    <a:gridCol w="2100976">
                      <a:extLst>
                        <a:ext uri="{9D8B030D-6E8A-4147-A177-3AD203B41FA5}">
                          <a16:colId xmlns:a16="http://schemas.microsoft.com/office/drawing/2014/main" val="3159568000"/>
                        </a:ext>
                      </a:extLst>
                    </a:gridCol>
                    <a:gridCol w="2111692">
                      <a:extLst>
                        <a:ext uri="{9D8B030D-6E8A-4147-A177-3AD203B41FA5}">
                          <a16:colId xmlns:a16="http://schemas.microsoft.com/office/drawing/2014/main" val="1475508872"/>
                        </a:ext>
                      </a:extLst>
                    </a:gridCol>
                  </a:tblGrid>
                  <a:tr h="529901">
                    <a:tc>
                      <a:txBody>
                        <a:bodyPr/>
                        <a:lstStyle/>
                        <a:p>
                          <a:endParaRPr lang="hu-HU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hu-HU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65947" t="-1149" r="-248921" b="-79770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hu-HU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200580" t="-1149" r="-200870" b="-79770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hu-HU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301453" t="-1149" r="-101453" b="-79770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hu-HU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397983" t="-1149" r="-576" b="-797701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498629872"/>
                      </a:ext>
                    </a:extLst>
                  </a:tr>
                  <a:tr h="1188720">
                    <a:tc>
                      <a:txBody>
                        <a:bodyPr/>
                        <a:lstStyle/>
                        <a:p>
                          <a:endParaRPr lang="hu-HU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733" t="-45128" r="-532967" b="-25589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hu-HU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65947" t="-45128" r="-248921" b="-25589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hu-HU" dirty="0"/>
                            <a:t>Párhuzamos nyaláb, nincs kép</a:t>
                          </a:r>
                        </a:p>
                        <a:p>
                          <a:r>
                            <a:rPr lang="hu-HU" sz="1600" dirty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</a:rPr>
                            <a:t>Pl. reflektorok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hu-HU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301453" t="-45128" r="-101453" b="-25589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hu-HU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397983" t="-45128" r="-576" b="-255897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96220733"/>
                      </a:ext>
                    </a:extLst>
                  </a:tr>
                  <a:tr h="811480">
                    <a:tc>
                      <a:txBody>
                        <a:bodyPr/>
                        <a:lstStyle/>
                        <a:p>
                          <a:endParaRPr lang="hu-HU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733" t="-212782" r="-532967" b="-275188"/>
                          </a:stretch>
                        </a:blipFill>
                      </a:tcPr>
                    </a:tc>
                    <a:tc gridSpan="4">
                      <a:txBody>
                        <a:bodyPr/>
                        <a:lstStyle/>
                        <a:p>
                          <a:endParaRPr lang="hu-HU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18926" t="-212782" r="-138" b="-275188"/>
                          </a:stretch>
                        </a:blip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hu-HU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hu-HU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hu-HU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2487062072"/>
                      </a:ext>
                    </a:extLst>
                  </a:tr>
                  <a:tr h="1402080">
                    <a:tc>
                      <a:txBody>
                        <a:bodyPr/>
                        <a:lstStyle/>
                        <a:p>
                          <a:endParaRPr lang="hu-HU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733" t="-180087" r="-532967" b="-5844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hu-HU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65947" t="-180087" r="-248921" b="-5844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hu-HU" dirty="0"/>
                            <a:t>Párhuzamos nyaláb, nincs kép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hu-HU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301453" t="-180087" r="-101453" b="-5844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hu-HU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397983" t="-180087" r="-576" b="-58442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181088511"/>
                      </a:ext>
                    </a:extLst>
                  </a:tr>
                  <a:tr h="811480">
                    <a:tc>
                      <a:txBody>
                        <a:bodyPr/>
                        <a:lstStyle/>
                        <a:p>
                          <a:endParaRPr lang="hu-HU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733" t="-486466" r="-532967" b="-1504"/>
                          </a:stretch>
                        </a:blipFill>
                      </a:tcPr>
                    </a:tc>
                    <a:tc gridSpan="4">
                      <a:txBody>
                        <a:bodyPr/>
                        <a:lstStyle/>
                        <a:p>
                          <a:endParaRPr lang="hu-HU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18926" t="-486466" r="-138" b="-1504"/>
                          </a:stretch>
                        </a:blip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hu-HU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hu-HU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hu-HU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4165506948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32426918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1943</TotalTime>
  <Words>762</Words>
  <Application>Microsoft Office PowerPoint</Application>
  <PresentationFormat>Szélesvásznú</PresentationFormat>
  <Paragraphs>138</Paragraphs>
  <Slides>12</Slides>
  <Notes>1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4</vt:i4>
      </vt:variant>
      <vt:variant>
        <vt:lpstr>Téma</vt:lpstr>
      </vt:variant>
      <vt:variant>
        <vt:i4>1</vt:i4>
      </vt:variant>
      <vt:variant>
        <vt:lpstr>Diacímek</vt:lpstr>
      </vt:variant>
      <vt:variant>
        <vt:i4>12</vt:i4>
      </vt:variant>
    </vt:vector>
  </HeadingPairs>
  <TitlesOfParts>
    <vt:vector size="17" baseType="lpstr">
      <vt:lpstr>Arial</vt:lpstr>
      <vt:lpstr>Calibri</vt:lpstr>
      <vt:lpstr>Calibri Light</vt:lpstr>
      <vt:lpstr>Cambria Math</vt:lpstr>
      <vt:lpstr>Office-téma</vt:lpstr>
      <vt:lpstr>BME TTK Emelt Fizika Érettségifelkészítő 2022</vt:lpstr>
      <vt:lpstr>Elméleti bevezető</vt:lpstr>
      <vt:lpstr>Elméleti bevezető</vt:lpstr>
      <vt:lpstr>Elméleti bevezető</vt:lpstr>
      <vt:lpstr>Elméleti bevezető</vt:lpstr>
      <vt:lpstr>Elméleti bevezető</vt:lpstr>
      <vt:lpstr>Elméleti bevezető</vt:lpstr>
      <vt:lpstr>Elméleti bevezető</vt:lpstr>
      <vt:lpstr>PowerPoint-bemutató</vt:lpstr>
      <vt:lpstr>Elméleti bevezető</vt:lpstr>
      <vt:lpstr>Elméleti bevezető</vt:lpstr>
      <vt:lpstr>Elméleti bevezető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BME TTK Fizika Érettségifelkészítő</dc:title>
  <dc:creator>Fehérvári Gergő</dc:creator>
  <cp:lastModifiedBy>Izabell Járó</cp:lastModifiedBy>
  <cp:revision>56</cp:revision>
  <dcterms:created xsi:type="dcterms:W3CDTF">2022-02-15T15:05:16Z</dcterms:created>
  <dcterms:modified xsi:type="dcterms:W3CDTF">2022-04-05T19:15:29Z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name="NXPowerLiteLastOptimized" pid="2">
    <vt:lpwstr>474371</vt:lpwstr>
  </property>
  <property fmtid="{D5CDD505-2E9C-101B-9397-08002B2CF9AE}" name="NXPowerLiteSettings" pid="3">
    <vt:lpwstr>F7000400038000</vt:lpwstr>
  </property>
  <property fmtid="{D5CDD505-2E9C-101B-9397-08002B2CF9AE}" name="NXPowerLiteVersion" pid="4">
    <vt:lpwstr>S9.1.4</vt:lpwstr>
  </property>
</Properties>
</file>